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9"/>
  </p:notesMasterIdLst>
  <p:sldIdLst>
    <p:sldId id="332" r:id="rId2"/>
    <p:sldId id="287" r:id="rId3"/>
    <p:sldId id="333" r:id="rId4"/>
    <p:sldId id="331" r:id="rId5"/>
    <p:sldId id="289" r:id="rId6"/>
    <p:sldId id="292" r:id="rId7"/>
    <p:sldId id="337" r:id="rId8"/>
    <p:sldId id="296" r:id="rId9"/>
    <p:sldId id="302" r:id="rId10"/>
    <p:sldId id="301" r:id="rId11"/>
    <p:sldId id="334" r:id="rId12"/>
    <p:sldId id="300" r:id="rId13"/>
    <p:sldId id="329" r:id="rId14"/>
    <p:sldId id="330" r:id="rId15"/>
    <p:sldId id="304" r:id="rId16"/>
    <p:sldId id="305" r:id="rId17"/>
    <p:sldId id="307" r:id="rId18"/>
    <p:sldId id="306" r:id="rId19"/>
    <p:sldId id="303" r:id="rId20"/>
    <p:sldId id="311" r:id="rId21"/>
    <p:sldId id="312" r:id="rId22"/>
    <p:sldId id="314" r:id="rId23"/>
    <p:sldId id="313" r:id="rId24"/>
    <p:sldId id="315" r:id="rId25"/>
    <p:sldId id="316" r:id="rId26"/>
    <p:sldId id="310" r:id="rId27"/>
    <p:sldId id="319" r:id="rId28"/>
    <p:sldId id="318" r:id="rId29"/>
    <p:sldId id="320" r:id="rId30"/>
    <p:sldId id="321" r:id="rId31"/>
    <p:sldId id="317" r:id="rId32"/>
    <p:sldId id="335" r:id="rId33"/>
    <p:sldId id="324" r:id="rId34"/>
    <p:sldId id="336" r:id="rId35"/>
    <p:sldId id="325" r:id="rId36"/>
    <p:sldId id="326" r:id="rId37"/>
    <p:sldId id="32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9B626-E788-DC45-A9CF-602D2BFCF823}" v="271" dt="2025-06-07T03:56:45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75"/>
  </p:normalViewPr>
  <p:slideViewPr>
    <p:cSldViewPr snapToGrid="0">
      <p:cViewPr varScale="1">
        <p:scale>
          <a:sx n="119" d="100"/>
          <a:sy n="119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918A7D-6737-403C-B6EE-8190A8268B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EFB2682-962E-440D-A673-31211AFBDAF8}">
      <dgm:prSet custT="1"/>
      <dgm:spPr/>
      <dgm:t>
        <a:bodyPr/>
        <a:lstStyle/>
        <a:p>
          <a:pPr>
            <a:defRPr cap="all"/>
          </a:pPr>
          <a:r>
            <a:rPr lang="en-US" sz="1800" b="1" cap="none" dirty="0"/>
            <a:t>Cole  Manchester</a:t>
          </a:r>
        </a:p>
        <a:p>
          <a:pPr>
            <a:defRPr cap="all"/>
          </a:pPr>
          <a:r>
            <a:rPr lang="en-US" sz="1200" u="none" cap="none" dirty="0"/>
            <a:t>DATA ANALYST</a:t>
          </a:r>
        </a:p>
        <a:p>
          <a:r>
            <a:rPr lang="en-US" sz="1100" i="1" cap="none" dirty="0"/>
            <a:t>Interpreted Results And Drew Key Insights.</a:t>
          </a:r>
          <a:endParaRPr lang="en-US" sz="1100" b="1" dirty="0"/>
        </a:p>
      </dgm:t>
    </dgm:pt>
    <dgm:pt modelId="{C49EDD4A-943E-4798-9268-F38B7021E1A5}" type="parTrans" cxnId="{FBA5C527-259F-40EB-A19E-6151A8055B36}">
      <dgm:prSet/>
      <dgm:spPr/>
      <dgm:t>
        <a:bodyPr/>
        <a:lstStyle/>
        <a:p>
          <a:endParaRPr lang="en-US"/>
        </a:p>
      </dgm:t>
    </dgm:pt>
    <dgm:pt modelId="{98B26522-ACE4-47BF-8EEC-9A5D1FBF82CE}" type="sibTrans" cxnId="{FBA5C527-259F-40EB-A19E-6151A8055B36}">
      <dgm:prSet/>
      <dgm:spPr/>
      <dgm:t>
        <a:bodyPr/>
        <a:lstStyle/>
        <a:p>
          <a:endParaRPr lang="en-US"/>
        </a:p>
      </dgm:t>
    </dgm:pt>
    <dgm:pt modelId="{26937852-5332-4ABA-BFDF-701AE16113BF}">
      <dgm:prSet custT="1"/>
      <dgm:spPr/>
      <dgm:t>
        <a:bodyPr/>
        <a:lstStyle/>
        <a:p>
          <a:pPr>
            <a:defRPr cap="all"/>
          </a:pPr>
          <a:r>
            <a:rPr lang="en-US" sz="1800" b="1" cap="none" dirty="0"/>
            <a:t>Daniel  Tongu </a:t>
          </a:r>
        </a:p>
        <a:p>
          <a:pPr>
            <a:defRPr cap="all"/>
          </a:pPr>
          <a:r>
            <a:rPr lang="en-US" sz="1400" u="none" cap="none" dirty="0"/>
            <a:t>VISUALIZATION SPECIALIST </a:t>
          </a:r>
        </a:p>
        <a:p>
          <a:pPr>
            <a:defRPr cap="all"/>
          </a:pPr>
          <a:r>
            <a:rPr lang="en-US" sz="1100" i="1" cap="none" dirty="0"/>
            <a:t>Designed And Developed Visualizations</a:t>
          </a:r>
        </a:p>
      </dgm:t>
    </dgm:pt>
    <dgm:pt modelId="{A64AD90F-5375-4B21-8366-3F0816535C95}" type="parTrans" cxnId="{5CD35535-3803-49B9-8EAB-38537BB69736}">
      <dgm:prSet/>
      <dgm:spPr/>
      <dgm:t>
        <a:bodyPr/>
        <a:lstStyle/>
        <a:p>
          <a:endParaRPr lang="en-US"/>
        </a:p>
      </dgm:t>
    </dgm:pt>
    <dgm:pt modelId="{C5CCD5E9-BC6F-440D-94B8-D7DF91B1C976}" type="sibTrans" cxnId="{5CD35535-3803-49B9-8EAB-38537BB69736}">
      <dgm:prSet/>
      <dgm:spPr/>
      <dgm:t>
        <a:bodyPr/>
        <a:lstStyle/>
        <a:p>
          <a:endParaRPr lang="en-US"/>
        </a:p>
      </dgm:t>
    </dgm:pt>
    <dgm:pt modelId="{26E28AFD-F15E-41C1-9415-29B2417F4065}">
      <dgm:prSet custT="1"/>
      <dgm:spPr/>
      <dgm:t>
        <a:bodyPr/>
        <a:lstStyle/>
        <a:p>
          <a:pPr>
            <a:defRPr cap="all"/>
          </a:pPr>
          <a:r>
            <a:rPr lang="en-US" sz="1100" b="1" dirty="0"/>
            <a:t> </a:t>
          </a:r>
          <a:r>
            <a:rPr lang="en-US" sz="1800" b="1" cap="none" dirty="0"/>
            <a:t>Fisher Bachman-Rhodes</a:t>
          </a:r>
          <a:endParaRPr lang="en-US" sz="1800" b="1" i="0" cap="none" dirty="0"/>
        </a:p>
        <a:p>
          <a:pPr>
            <a:defRPr cap="all"/>
          </a:pPr>
          <a:r>
            <a:rPr lang="en-US" sz="1400" u="none" cap="none" dirty="0"/>
            <a:t>DATA ENGINEER</a:t>
          </a:r>
        </a:p>
        <a:p>
          <a:r>
            <a:rPr lang="en-US" sz="1100" i="1" cap="none" dirty="0"/>
            <a:t>Responsible For Data Acquisition And Preprocessing</a:t>
          </a:r>
          <a:endParaRPr lang="en-US" sz="1100" u="sng" dirty="0"/>
        </a:p>
      </dgm:t>
    </dgm:pt>
    <dgm:pt modelId="{9D800759-5739-4AC4-8AAD-53BD0ACEBCC1}" type="parTrans" cxnId="{FE09248E-57CD-443C-A180-86E2C4D8A03F}">
      <dgm:prSet/>
      <dgm:spPr/>
      <dgm:t>
        <a:bodyPr/>
        <a:lstStyle/>
        <a:p>
          <a:endParaRPr lang="en-US"/>
        </a:p>
      </dgm:t>
    </dgm:pt>
    <dgm:pt modelId="{681C02C7-546F-402D-ADB5-7A2CE7261B22}" type="sibTrans" cxnId="{FE09248E-57CD-443C-A180-86E2C4D8A03F}">
      <dgm:prSet/>
      <dgm:spPr/>
      <dgm:t>
        <a:bodyPr/>
        <a:lstStyle/>
        <a:p>
          <a:endParaRPr lang="en-US"/>
        </a:p>
      </dgm:t>
    </dgm:pt>
    <dgm:pt modelId="{50B8A2CF-6F30-43AD-89CD-D539665BFF67}" type="pres">
      <dgm:prSet presAssocID="{02918A7D-6737-403C-B6EE-8190A8268B6E}" presName="root" presStyleCnt="0">
        <dgm:presLayoutVars>
          <dgm:dir/>
          <dgm:resizeHandles val="exact"/>
        </dgm:presLayoutVars>
      </dgm:prSet>
      <dgm:spPr/>
    </dgm:pt>
    <dgm:pt modelId="{4223669C-1CF4-4FF4-B071-24AFEDA141C2}" type="pres">
      <dgm:prSet presAssocID="{4EFB2682-962E-440D-A673-31211AFBDAF8}" presName="compNode" presStyleCnt="0"/>
      <dgm:spPr/>
    </dgm:pt>
    <dgm:pt modelId="{339D081D-CE76-4493-9094-905777BE1A03}" type="pres">
      <dgm:prSet presAssocID="{4EFB2682-962E-440D-A673-31211AFBDAF8}" presName="iconBgRect" presStyleLbl="bgShp" presStyleIdx="0" presStyleCnt="3"/>
      <dgm:spPr/>
    </dgm:pt>
    <dgm:pt modelId="{92B3613A-CCB1-4386-92ED-994EB30D608B}" type="pres">
      <dgm:prSet presAssocID="{4EFB2682-962E-440D-A673-31211AFBDA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377453E7-64B4-46F5-B9EA-E9ED06304DB3}" type="pres">
      <dgm:prSet presAssocID="{4EFB2682-962E-440D-A673-31211AFBDAF8}" presName="spaceRect" presStyleCnt="0"/>
      <dgm:spPr/>
    </dgm:pt>
    <dgm:pt modelId="{B566E105-BBE1-41DE-80BF-887AF56BC750}" type="pres">
      <dgm:prSet presAssocID="{4EFB2682-962E-440D-A673-31211AFBDAF8}" presName="textRect" presStyleLbl="revTx" presStyleIdx="0" presStyleCnt="3">
        <dgm:presLayoutVars>
          <dgm:chMax val="1"/>
          <dgm:chPref val="1"/>
        </dgm:presLayoutVars>
      </dgm:prSet>
      <dgm:spPr/>
    </dgm:pt>
    <dgm:pt modelId="{5C194BB5-31F0-43AF-BF3C-D820DE9161B9}" type="pres">
      <dgm:prSet presAssocID="{98B26522-ACE4-47BF-8EEC-9A5D1FBF82CE}" presName="sibTrans" presStyleCnt="0"/>
      <dgm:spPr/>
    </dgm:pt>
    <dgm:pt modelId="{F5A995BE-18B4-4FFB-83F8-183C7B19D077}" type="pres">
      <dgm:prSet presAssocID="{26937852-5332-4ABA-BFDF-701AE16113BF}" presName="compNode" presStyleCnt="0"/>
      <dgm:spPr/>
    </dgm:pt>
    <dgm:pt modelId="{6914BB1E-2978-4F04-B348-62F6610B53A1}" type="pres">
      <dgm:prSet presAssocID="{26937852-5332-4ABA-BFDF-701AE16113BF}" presName="iconBgRect" presStyleLbl="bgShp" presStyleIdx="1" presStyleCnt="3"/>
      <dgm:spPr/>
    </dgm:pt>
    <dgm:pt modelId="{EFC7EFC4-AE04-4D4D-B908-686A6E718B4D}" type="pres">
      <dgm:prSet presAssocID="{26937852-5332-4ABA-BFDF-701AE16113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44E61D5-7763-43E0-9195-AAA44AAA8308}" type="pres">
      <dgm:prSet presAssocID="{26937852-5332-4ABA-BFDF-701AE16113BF}" presName="spaceRect" presStyleCnt="0"/>
      <dgm:spPr/>
    </dgm:pt>
    <dgm:pt modelId="{0D8FCCC3-CCDF-48CC-8C81-52971CCFD538}" type="pres">
      <dgm:prSet presAssocID="{26937852-5332-4ABA-BFDF-701AE16113BF}" presName="textRect" presStyleLbl="revTx" presStyleIdx="1" presStyleCnt="3">
        <dgm:presLayoutVars>
          <dgm:chMax val="1"/>
          <dgm:chPref val="1"/>
        </dgm:presLayoutVars>
      </dgm:prSet>
      <dgm:spPr/>
    </dgm:pt>
    <dgm:pt modelId="{88122C71-66C0-4F35-9E80-6C6ED8A5D409}" type="pres">
      <dgm:prSet presAssocID="{C5CCD5E9-BC6F-440D-94B8-D7DF91B1C976}" presName="sibTrans" presStyleCnt="0"/>
      <dgm:spPr/>
    </dgm:pt>
    <dgm:pt modelId="{E020343C-1C2F-4D28-B6FF-91E8ED02483D}" type="pres">
      <dgm:prSet presAssocID="{26E28AFD-F15E-41C1-9415-29B2417F4065}" presName="compNode" presStyleCnt="0"/>
      <dgm:spPr/>
    </dgm:pt>
    <dgm:pt modelId="{14718A3F-CFD1-4DC7-8943-79BF42EA5D49}" type="pres">
      <dgm:prSet presAssocID="{26E28AFD-F15E-41C1-9415-29B2417F4065}" presName="iconBgRect" presStyleLbl="bgShp" presStyleIdx="2" presStyleCnt="3"/>
      <dgm:spPr/>
    </dgm:pt>
    <dgm:pt modelId="{C24AB593-F2AD-47BC-8115-BA0D6CEE56D4}" type="pres">
      <dgm:prSet presAssocID="{26E28AFD-F15E-41C1-9415-29B2417F40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s"/>
        </a:ext>
      </dgm:extLst>
    </dgm:pt>
    <dgm:pt modelId="{E4D8CF0F-43AE-4A30-A4D1-DE7009C0981F}" type="pres">
      <dgm:prSet presAssocID="{26E28AFD-F15E-41C1-9415-29B2417F4065}" presName="spaceRect" presStyleCnt="0"/>
      <dgm:spPr/>
    </dgm:pt>
    <dgm:pt modelId="{54E1A7ED-343E-43CA-8C3D-0149A2E61DBB}" type="pres">
      <dgm:prSet presAssocID="{26E28AFD-F15E-41C1-9415-29B2417F40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BA5C527-259F-40EB-A19E-6151A8055B36}" srcId="{02918A7D-6737-403C-B6EE-8190A8268B6E}" destId="{4EFB2682-962E-440D-A673-31211AFBDAF8}" srcOrd="0" destOrd="0" parTransId="{C49EDD4A-943E-4798-9268-F38B7021E1A5}" sibTransId="{98B26522-ACE4-47BF-8EEC-9A5D1FBF82CE}"/>
    <dgm:cxn modelId="{88C22B2A-9990-0D47-B141-BDD01C3E2E72}" type="presOf" srcId="{26E28AFD-F15E-41C1-9415-29B2417F4065}" destId="{54E1A7ED-343E-43CA-8C3D-0149A2E61DBB}" srcOrd="0" destOrd="0" presId="urn:microsoft.com/office/officeart/2018/5/layout/IconCircleLabelList"/>
    <dgm:cxn modelId="{5CD35535-3803-49B9-8EAB-38537BB69736}" srcId="{02918A7D-6737-403C-B6EE-8190A8268B6E}" destId="{26937852-5332-4ABA-BFDF-701AE16113BF}" srcOrd="1" destOrd="0" parTransId="{A64AD90F-5375-4B21-8366-3F0816535C95}" sibTransId="{C5CCD5E9-BC6F-440D-94B8-D7DF91B1C976}"/>
    <dgm:cxn modelId="{FE09248E-57CD-443C-A180-86E2C4D8A03F}" srcId="{02918A7D-6737-403C-B6EE-8190A8268B6E}" destId="{26E28AFD-F15E-41C1-9415-29B2417F4065}" srcOrd="2" destOrd="0" parTransId="{9D800759-5739-4AC4-8AAD-53BD0ACEBCC1}" sibTransId="{681C02C7-546F-402D-ADB5-7A2CE7261B22}"/>
    <dgm:cxn modelId="{81CA89BE-0771-3C48-8AB2-10A864D7B410}" type="presOf" srcId="{26937852-5332-4ABA-BFDF-701AE16113BF}" destId="{0D8FCCC3-CCDF-48CC-8C81-52971CCFD538}" srcOrd="0" destOrd="0" presId="urn:microsoft.com/office/officeart/2018/5/layout/IconCircleLabelList"/>
    <dgm:cxn modelId="{EE7742D4-60C6-4947-BDA0-A7CEAF5D553D}" type="presOf" srcId="{02918A7D-6737-403C-B6EE-8190A8268B6E}" destId="{50B8A2CF-6F30-43AD-89CD-D539665BFF67}" srcOrd="0" destOrd="0" presId="urn:microsoft.com/office/officeart/2018/5/layout/IconCircleLabelList"/>
    <dgm:cxn modelId="{1D40F5FD-5CC7-124F-98E5-47260A0878C1}" type="presOf" srcId="{4EFB2682-962E-440D-A673-31211AFBDAF8}" destId="{B566E105-BBE1-41DE-80BF-887AF56BC750}" srcOrd="0" destOrd="0" presId="urn:microsoft.com/office/officeart/2018/5/layout/IconCircleLabelList"/>
    <dgm:cxn modelId="{3793F71A-CE0B-4B48-96D9-DD8E834B862C}" type="presParOf" srcId="{50B8A2CF-6F30-43AD-89CD-D539665BFF67}" destId="{4223669C-1CF4-4FF4-B071-24AFEDA141C2}" srcOrd="0" destOrd="0" presId="urn:microsoft.com/office/officeart/2018/5/layout/IconCircleLabelList"/>
    <dgm:cxn modelId="{D004A382-AA3E-CD4D-87EC-7527F368B619}" type="presParOf" srcId="{4223669C-1CF4-4FF4-B071-24AFEDA141C2}" destId="{339D081D-CE76-4493-9094-905777BE1A03}" srcOrd="0" destOrd="0" presId="urn:microsoft.com/office/officeart/2018/5/layout/IconCircleLabelList"/>
    <dgm:cxn modelId="{8429188C-63CA-8E44-BABF-60F9141E3B9F}" type="presParOf" srcId="{4223669C-1CF4-4FF4-B071-24AFEDA141C2}" destId="{92B3613A-CCB1-4386-92ED-994EB30D608B}" srcOrd="1" destOrd="0" presId="urn:microsoft.com/office/officeart/2018/5/layout/IconCircleLabelList"/>
    <dgm:cxn modelId="{E204E325-39AD-944D-8690-B50BD3A643B8}" type="presParOf" srcId="{4223669C-1CF4-4FF4-B071-24AFEDA141C2}" destId="{377453E7-64B4-46F5-B9EA-E9ED06304DB3}" srcOrd="2" destOrd="0" presId="urn:microsoft.com/office/officeart/2018/5/layout/IconCircleLabelList"/>
    <dgm:cxn modelId="{FF1B68D1-92E0-0448-A3BD-AF4993A37174}" type="presParOf" srcId="{4223669C-1CF4-4FF4-B071-24AFEDA141C2}" destId="{B566E105-BBE1-41DE-80BF-887AF56BC750}" srcOrd="3" destOrd="0" presId="urn:microsoft.com/office/officeart/2018/5/layout/IconCircleLabelList"/>
    <dgm:cxn modelId="{69E5C866-3D30-154B-B50F-7BFDE7E96622}" type="presParOf" srcId="{50B8A2CF-6F30-43AD-89CD-D539665BFF67}" destId="{5C194BB5-31F0-43AF-BF3C-D820DE9161B9}" srcOrd="1" destOrd="0" presId="urn:microsoft.com/office/officeart/2018/5/layout/IconCircleLabelList"/>
    <dgm:cxn modelId="{DD419229-6B0C-9542-8305-85845293B927}" type="presParOf" srcId="{50B8A2CF-6F30-43AD-89CD-D539665BFF67}" destId="{F5A995BE-18B4-4FFB-83F8-183C7B19D077}" srcOrd="2" destOrd="0" presId="urn:microsoft.com/office/officeart/2018/5/layout/IconCircleLabelList"/>
    <dgm:cxn modelId="{899D8A21-C961-B643-945B-B0536A672F4A}" type="presParOf" srcId="{F5A995BE-18B4-4FFB-83F8-183C7B19D077}" destId="{6914BB1E-2978-4F04-B348-62F6610B53A1}" srcOrd="0" destOrd="0" presId="urn:microsoft.com/office/officeart/2018/5/layout/IconCircleLabelList"/>
    <dgm:cxn modelId="{CFEF29CF-A3D1-F646-A7B4-0EF179D3BAFE}" type="presParOf" srcId="{F5A995BE-18B4-4FFB-83F8-183C7B19D077}" destId="{EFC7EFC4-AE04-4D4D-B908-686A6E718B4D}" srcOrd="1" destOrd="0" presId="urn:microsoft.com/office/officeart/2018/5/layout/IconCircleLabelList"/>
    <dgm:cxn modelId="{E62563DE-D6CA-A04E-8656-A27B0C3C262A}" type="presParOf" srcId="{F5A995BE-18B4-4FFB-83F8-183C7B19D077}" destId="{344E61D5-7763-43E0-9195-AAA44AAA8308}" srcOrd="2" destOrd="0" presId="urn:microsoft.com/office/officeart/2018/5/layout/IconCircleLabelList"/>
    <dgm:cxn modelId="{48E2D398-FDC1-5744-AC01-631D55449108}" type="presParOf" srcId="{F5A995BE-18B4-4FFB-83F8-183C7B19D077}" destId="{0D8FCCC3-CCDF-48CC-8C81-52971CCFD538}" srcOrd="3" destOrd="0" presId="urn:microsoft.com/office/officeart/2018/5/layout/IconCircleLabelList"/>
    <dgm:cxn modelId="{18EE71B4-03EF-F048-A9C5-46D0E961F489}" type="presParOf" srcId="{50B8A2CF-6F30-43AD-89CD-D539665BFF67}" destId="{88122C71-66C0-4F35-9E80-6C6ED8A5D409}" srcOrd="3" destOrd="0" presId="urn:microsoft.com/office/officeart/2018/5/layout/IconCircleLabelList"/>
    <dgm:cxn modelId="{8D89C32E-BF90-5344-B015-18B2A6CD2399}" type="presParOf" srcId="{50B8A2CF-6F30-43AD-89CD-D539665BFF67}" destId="{E020343C-1C2F-4D28-B6FF-91E8ED02483D}" srcOrd="4" destOrd="0" presId="urn:microsoft.com/office/officeart/2018/5/layout/IconCircleLabelList"/>
    <dgm:cxn modelId="{DF96ADD1-151F-0346-B112-446AB99085EA}" type="presParOf" srcId="{E020343C-1C2F-4D28-B6FF-91E8ED02483D}" destId="{14718A3F-CFD1-4DC7-8943-79BF42EA5D49}" srcOrd="0" destOrd="0" presId="urn:microsoft.com/office/officeart/2018/5/layout/IconCircleLabelList"/>
    <dgm:cxn modelId="{4D8F91BC-3410-A94A-9A6D-02867E4C8F38}" type="presParOf" srcId="{E020343C-1C2F-4D28-B6FF-91E8ED02483D}" destId="{C24AB593-F2AD-47BC-8115-BA0D6CEE56D4}" srcOrd="1" destOrd="0" presId="urn:microsoft.com/office/officeart/2018/5/layout/IconCircleLabelList"/>
    <dgm:cxn modelId="{4B7CCC2D-D324-B040-A32F-CAC3268CDB46}" type="presParOf" srcId="{E020343C-1C2F-4D28-B6FF-91E8ED02483D}" destId="{E4D8CF0F-43AE-4A30-A4D1-DE7009C0981F}" srcOrd="2" destOrd="0" presId="urn:microsoft.com/office/officeart/2018/5/layout/IconCircleLabelList"/>
    <dgm:cxn modelId="{4D14FB15-28E6-464E-B3D9-B307C4EE96D8}" type="presParOf" srcId="{E020343C-1C2F-4D28-B6FF-91E8ED02483D}" destId="{54E1A7ED-343E-43CA-8C3D-0149A2E61D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A15FB-AD07-4EC9-BD78-BC773A50E4F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AC10D-AFD2-4E4E-BECF-545208B10B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Happiness is a key indicator of societal well-being.</a:t>
          </a:r>
        </a:p>
      </dgm:t>
    </dgm:pt>
    <dgm:pt modelId="{EC9F28EA-A710-4968-BB87-DDF415EB8560}" type="parTrans" cxnId="{0720ECF1-605E-4632-84FE-5463D6DF64C3}">
      <dgm:prSet/>
      <dgm:spPr/>
      <dgm:t>
        <a:bodyPr/>
        <a:lstStyle/>
        <a:p>
          <a:endParaRPr lang="en-US"/>
        </a:p>
      </dgm:t>
    </dgm:pt>
    <dgm:pt modelId="{DCF0616A-7AD7-4AFB-AFEB-4CAB7537024C}" type="sibTrans" cxnId="{0720ECF1-605E-4632-84FE-5463D6DF64C3}">
      <dgm:prSet/>
      <dgm:spPr/>
      <dgm:t>
        <a:bodyPr/>
        <a:lstStyle/>
        <a:p>
          <a:endParaRPr lang="en-US"/>
        </a:p>
      </dgm:t>
    </dgm:pt>
    <dgm:pt modelId="{D08C2DE6-A3ED-4C80-B9C6-559C66D90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Insights can influence policy-making and social programs.</a:t>
          </a:r>
        </a:p>
      </dgm:t>
    </dgm:pt>
    <dgm:pt modelId="{DAACDDD6-8ACA-4429-9EBE-E899B8F330D5}" type="parTrans" cxnId="{25BDDD3E-D306-428F-938C-F83BD0AC8B22}">
      <dgm:prSet/>
      <dgm:spPr/>
      <dgm:t>
        <a:bodyPr/>
        <a:lstStyle/>
        <a:p>
          <a:endParaRPr lang="en-US"/>
        </a:p>
      </dgm:t>
    </dgm:pt>
    <dgm:pt modelId="{845C1552-3EA8-4D9A-BF85-C0D82374ACB5}" type="sibTrans" cxnId="{25BDDD3E-D306-428F-938C-F83BD0AC8B22}">
      <dgm:prSet/>
      <dgm:spPr/>
      <dgm:t>
        <a:bodyPr/>
        <a:lstStyle/>
        <a:p>
          <a:endParaRPr lang="en-US"/>
        </a:p>
      </dgm:t>
    </dgm:pt>
    <dgm:pt modelId="{AFD8860C-62EE-4367-92CF-74AD77BD4A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Cross-country analysis helps identify universal and local factors</a:t>
          </a:r>
        </a:p>
      </dgm:t>
    </dgm:pt>
    <dgm:pt modelId="{8A8392F5-BC8E-4FCB-BEB3-A493EB2B245A}" type="parTrans" cxnId="{1C4A1D16-DD81-4EFB-BF1F-FE928EB82D19}">
      <dgm:prSet/>
      <dgm:spPr/>
      <dgm:t>
        <a:bodyPr/>
        <a:lstStyle/>
        <a:p>
          <a:endParaRPr lang="en-US"/>
        </a:p>
      </dgm:t>
    </dgm:pt>
    <dgm:pt modelId="{E1B85D06-17A5-453D-A38E-FA466ADE9A38}" type="sibTrans" cxnId="{1C4A1D16-DD81-4EFB-BF1F-FE928EB82D19}">
      <dgm:prSet/>
      <dgm:spPr/>
      <dgm:t>
        <a:bodyPr/>
        <a:lstStyle/>
        <a:p>
          <a:endParaRPr lang="en-US"/>
        </a:p>
      </dgm:t>
    </dgm:pt>
    <dgm:pt modelId="{5BDA453A-EC52-40B6-BD56-B46F2FC1FC61}" type="pres">
      <dgm:prSet presAssocID="{2A3A15FB-AD07-4EC9-BD78-BC773A50E4FF}" presName="root" presStyleCnt="0">
        <dgm:presLayoutVars>
          <dgm:dir/>
          <dgm:resizeHandles val="exact"/>
        </dgm:presLayoutVars>
      </dgm:prSet>
      <dgm:spPr/>
    </dgm:pt>
    <dgm:pt modelId="{C9B18247-0C1B-46F1-AB85-59057419F2EA}" type="pres">
      <dgm:prSet presAssocID="{3CDAC10D-AFD2-4E4E-BECF-545208B10BF2}" presName="compNode" presStyleCnt="0"/>
      <dgm:spPr/>
    </dgm:pt>
    <dgm:pt modelId="{1B7EDEBA-B54A-4549-AF00-D6173B577594}" type="pres">
      <dgm:prSet presAssocID="{3CDAC10D-AFD2-4E4E-BECF-545208B10BF2}" presName="bgRect" presStyleLbl="bgShp" presStyleIdx="0" presStyleCnt="3"/>
      <dgm:spPr/>
    </dgm:pt>
    <dgm:pt modelId="{F79A5F03-F372-49BF-BE3C-0876BE882A71}" type="pres">
      <dgm:prSet presAssocID="{3CDAC10D-AFD2-4E4E-BECF-545208B10B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611A4F71-5485-49DE-837C-D0F520DA010E}" type="pres">
      <dgm:prSet presAssocID="{3CDAC10D-AFD2-4E4E-BECF-545208B10BF2}" presName="spaceRect" presStyleCnt="0"/>
      <dgm:spPr/>
    </dgm:pt>
    <dgm:pt modelId="{3C9A9CCE-AC43-4909-8C1F-9C72FEE8BE93}" type="pres">
      <dgm:prSet presAssocID="{3CDAC10D-AFD2-4E4E-BECF-545208B10BF2}" presName="parTx" presStyleLbl="revTx" presStyleIdx="0" presStyleCnt="3">
        <dgm:presLayoutVars>
          <dgm:chMax val="0"/>
          <dgm:chPref val="0"/>
        </dgm:presLayoutVars>
      </dgm:prSet>
      <dgm:spPr/>
    </dgm:pt>
    <dgm:pt modelId="{C2D63386-6E1C-45F8-B0B0-8DAB8DF1A778}" type="pres">
      <dgm:prSet presAssocID="{DCF0616A-7AD7-4AFB-AFEB-4CAB7537024C}" presName="sibTrans" presStyleCnt="0"/>
      <dgm:spPr/>
    </dgm:pt>
    <dgm:pt modelId="{72A0A993-AE29-45C4-BD87-32D44F397950}" type="pres">
      <dgm:prSet presAssocID="{D08C2DE6-A3ED-4C80-B9C6-559C66D9027E}" presName="compNode" presStyleCnt="0"/>
      <dgm:spPr/>
    </dgm:pt>
    <dgm:pt modelId="{D33A7546-8056-460E-A4C5-FAEFE8363515}" type="pres">
      <dgm:prSet presAssocID="{D08C2DE6-A3ED-4C80-B9C6-559C66D9027E}" presName="bgRect" presStyleLbl="bgShp" presStyleIdx="1" presStyleCnt="3"/>
      <dgm:spPr/>
    </dgm:pt>
    <dgm:pt modelId="{656E76B2-9C9E-471E-A5FB-94BAF9784971}" type="pres">
      <dgm:prSet presAssocID="{D08C2DE6-A3ED-4C80-B9C6-559C66D902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mily"/>
        </a:ext>
      </dgm:extLst>
    </dgm:pt>
    <dgm:pt modelId="{0D0E6E0A-253D-4E97-A317-5F3215EDA6AC}" type="pres">
      <dgm:prSet presAssocID="{D08C2DE6-A3ED-4C80-B9C6-559C66D9027E}" presName="spaceRect" presStyleCnt="0"/>
      <dgm:spPr/>
    </dgm:pt>
    <dgm:pt modelId="{C5B3D7D9-2C6C-4C75-918C-DF30A9A63716}" type="pres">
      <dgm:prSet presAssocID="{D08C2DE6-A3ED-4C80-B9C6-559C66D9027E}" presName="parTx" presStyleLbl="revTx" presStyleIdx="1" presStyleCnt="3">
        <dgm:presLayoutVars>
          <dgm:chMax val="0"/>
          <dgm:chPref val="0"/>
        </dgm:presLayoutVars>
      </dgm:prSet>
      <dgm:spPr/>
    </dgm:pt>
    <dgm:pt modelId="{BCB80FD9-73D5-4A20-82F1-96738461B22F}" type="pres">
      <dgm:prSet presAssocID="{845C1552-3EA8-4D9A-BF85-C0D82374ACB5}" presName="sibTrans" presStyleCnt="0"/>
      <dgm:spPr/>
    </dgm:pt>
    <dgm:pt modelId="{C77FFBD8-05BC-4149-B686-24AD3DA9BAE2}" type="pres">
      <dgm:prSet presAssocID="{AFD8860C-62EE-4367-92CF-74AD77BD4ADE}" presName="compNode" presStyleCnt="0"/>
      <dgm:spPr/>
    </dgm:pt>
    <dgm:pt modelId="{EB06AA45-45DD-4497-B703-8E3F265059FC}" type="pres">
      <dgm:prSet presAssocID="{AFD8860C-62EE-4367-92CF-74AD77BD4ADE}" presName="bgRect" presStyleLbl="bgShp" presStyleIdx="2" presStyleCnt="3"/>
      <dgm:spPr/>
    </dgm:pt>
    <dgm:pt modelId="{E8D78A8D-6E4A-4F9C-8D92-EBC6CA7B2621}" type="pres">
      <dgm:prSet presAssocID="{AFD8860C-62EE-4367-92CF-74AD77BD4A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18C37865-2A5F-48C8-91EE-3F7B58AED9FD}" type="pres">
      <dgm:prSet presAssocID="{AFD8860C-62EE-4367-92CF-74AD77BD4ADE}" presName="spaceRect" presStyleCnt="0"/>
      <dgm:spPr/>
    </dgm:pt>
    <dgm:pt modelId="{7C76F137-A37E-4773-8216-4B4035968863}" type="pres">
      <dgm:prSet presAssocID="{AFD8860C-62EE-4367-92CF-74AD77BD4A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C4A1D16-DD81-4EFB-BF1F-FE928EB82D19}" srcId="{2A3A15FB-AD07-4EC9-BD78-BC773A50E4FF}" destId="{AFD8860C-62EE-4367-92CF-74AD77BD4ADE}" srcOrd="2" destOrd="0" parTransId="{8A8392F5-BC8E-4FCB-BEB3-A493EB2B245A}" sibTransId="{E1B85D06-17A5-453D-A38E-FA466ADE9A38}"/>
    <dgm:cxn modelId="{528B1136-2B81-4609-8C26-210F57DBF6DE}" type="presOf" srcId="{2A3A15FB-AD07-4EC9-BD78-BC773A50E4FF}" destId="{5BDA453A-EC52-40B6-BD56-B46F2FC1FC61}" srcOrd="0" destOrd="0" presId="urn:microsoft.com/office/officeart/2018/2/layout/IconVerticalSolidList"/>
    <dgm:cxn modelId="{25BDDD3E-D306-428F-938C-F83BD0AC8B22}" srcId="{2A3A15FB-AD07-4EC9-BD78-BC773A50E4FF}" destId="{D08C2DE6-A3ED-4C80-B9C6-559C66D9027E}" srcOrd="1" destOrd="0" parTransId="{DAACDDD6-8ACA-4429-9EBE-E899B8F330D5}" sibTransId="{845C1552-3EA8-4D9A-BF85-C0D82374ACB5}"/>
    <dgm:cxn modelId="{FEFC047F-D527-492F-8571-608A2F222AB4}" type="presOf" srcId="{3CDAC10D-AFD2-4E4E-BECF-545208B10BF2}" destId="{3C9A9CCE-AC43-4909-8C1F-9C72FEE8BE93}" srcOrd="0" destOrd="0" presId="urn:microsoft.com/office/officeart/2018/2/layout/IconVerticalSolidList"/>
    <dgm:cxn modelId="{53D917A5-2FC6-428A-8431-0FF768D51C16}" type="presOf" srcId="{AFD8860C-62EE-4367-92CF-74AD77BD4ADE}" destId="{7C76F137-A37E-4773-8216-4B4035968863}" srcOrd="0" destOrd="0" presId="urn:microsoft.com/office/officeart/2018/2/layout/IconVerticalSolidList"/>
    <dgm:cxn modelId="{F598E7A7-B4ED-441B-A83C-BCAE16205922}" type="presOf" srcId="{D08C2DE6-A3ED-4C80-B9C6-559C66D9027E}" destId="{C5B3D7D9-2C6C-4C75-918C-DF30A9A63716}" srcOrd="0" destOrd="0" presId="urn:microsoft.com/office/officeart/2018/2/layout/IconVerticalSolidList"/>
    <dgm:cxn modelId="{0720ECF1-605E-4632-84FE-5463D6DF64C3}" srcId="{2A3A15FB-AD07-4EC9-BD78-BC773A50E4FF}" destId="{3CDAC10D-AFD2-4E4E-BECF-545208B10BF2}" srcOrd="0" destOrd="0" parTransId="{EC9F28EA-A710-4968-BB87-DDF415EB8560}" sibTransId="{DCF0616A-7AD7-4AFB-AFEB-4CAB7537024C}"/>
    <dgm:cxn modelId="{FF15511D-95CC-402F-BD42-5FA6BB7D92B7}" type="presParOf" srcId="{5BDA453A-EC52-40B6-BD56-B46F2FC1FC61}" destId="{C9B18247-0C1B-46F1-AB85-59057419F2EA}" srcOrd="0" destOrd="0" presId="urn:microsoft.com/office/officeart/2018/2/layout/IconVerticalSolidList"/>
    <dgm:cxn modelId="{A5D2764B-27FC-41C9-8F43-18721B76C0E5}" type="presParOf" srcId="{C9B18247-0C1B-46F1-AB85-59057419F2EA}" destId="{1B7EDEBA-B54A-4549-AF00-D6173B577594}" srcOrd="0" destOrd="0" presId="urn:microsoft.com/office/officeart/2018/2/layout/IconVerticalSolidList"/>
    <dgm:cxn modelId="{3A03EB92-B038-4B18-8FD6-7291350738C4}" type="presParOf" srcId="{C9B18247-0C1B-46F1-AB85-59057419F2EA}" destId="{F79A5F03-F372-49BF-BE3C-0876BE882A71}" srcOrd="1" destOrd="0" presId="urn:microsoft.com/office/officeart/2018/2/layout/IconVerticalSolidList"/>
    <dgm:cxn modelId="{2E8F9CAA-D497-4B92-84EB-74167D3DFB4D}" type="presParOf" srcId="{C9B18247-0C1B-46F1-AB85-59057419F2EA}" destId="{611A4F71-5485-49DE-837C-D0F520DA010E}" srcOrd="2" destOrd="0" presId="urn:microsoft.com/office/officeart/2018/2/layout/IconVerticalSolidList"/>
    <dgm:cxn modelId="{33ED64B1-0F10-481D-B3B7-7D04B7792911}" type="presParOf" srcId="{C9B18247-0C1B-46F1-AB85-59057419F2EA}" destId="{3C9A9CCE-AC43-4909-8C1F-9C72FEE8BE93}" srcOrd="3" destOrd="0" presId="urn:microsoft.com/office/officeart/2018/2/layout/IconVerticalSolidList"/>
    <dgm:cxn modelId="{BD66DA6F-1CE0-4442-B3C3-74E3CA6A0DBC}" type="presParOf" srcId="{5BDA453A-EC52-40B6-BD56-B46F2FC1FC61}" destId="{C2D63386-6E1C-45F8-B0B0-8DAB8DF1A778}" srcOrd="1" destOrd="0" presId="urn:microsoft.com/office/officeart/2018/2/layout/IconVerticalSolidList"/>
    <dgm:cxn modelId="{18806F81-3697-427F-9A83-AF9B360371F5}" type="presParOf" srcId="{5BDA453A-EC52-40B6-BD56-B46F2FC1FC61}" destId="{72A0A993-AE29-45C4-BD87-32D44F397950}" srcOrd="2" destOrd="0" presId="urn:microsoft.com/office/officeart/2018/2/layout/IconVerticalSolidList"/>
    <dgm:cxn modelId="{6F9B2998-AEA9-4CBE-9674-B0D3965DF7FF}" type="presParOf" srcId="{72A0A993-AE29-45C4-BD87-32D44F397950}" destId="{D33A7546-8056-460E-A4C5-FAEFE8363515}" srcOrd="0" destOrd="0" presId="urn:microsoft.com/office/officeart/2018/2/layout/IconVerticalSolidList"/>
    <dgm:cxn modelId="{8516CDC0-189B-4C37-B7F1-0E8F6E83F915}" type="presParOf" srcId="{72A0A993-AE29-45C4-BD87-32D44F397950}" destId="{656E76B2-9C9E-471E-A5FB-94BAF9784971}" srcOrd="1" destOrd="0" presId="urn:microsoft.com/office/officeart/2018/2/layout/IconVerticalSolidList"/>
    <dgm:cxn modelId="{DE913B01-2C10-4768-979D-AB116CB4FF76}" type="presParOf" srcId="{72A0A993-AE29-45C4-BD87-32D44F397950}" destId="{0D0E6E0A-253D-4E97-A317-5F3215EDA6AC}" srcOrd="2" destOrd="0" presId="urn:microsoft.com/office/officeart/2018/2/layout/IconVerticalSolidList"/>
    <dgm:cxn modelId="{E4694A9B-D4C7-4B6F-B1B1-3C6505CF5CA1}" type="presParOf" srcId="{72A0A993-AE29-45C4-BD87-32D44F397950}" destId="{C5B3D7D9-2C6C-4C75-918C-DF30A9A63716}" srcOrd="3" destOrd="0" presId="urn:microsoft.com/office/officeart/2018/2/layout/IconVerticalSolidList"/>
    <dgm:cxn modelId="{62B6C312-DEE8-49D4-894A-F12D067F391B}" type="presParOf" srcId="{5BDA453A-EC52-40B6-BD56-B46F2FC1FC61}" destId="{BCB80FD9-73D5-4A20-82F1-96738461B22F}" srcOrd="3" destOrd="0" presId="urn:microsoft.com/office/officeart/2018/2/layout/IconVerticalSolidList"/>
    <dgm:cxn modelId="{9A2D50A8-A523-4ED5-8F4D-6E94BFE27B01}" type="presParOf" srcId="{5BDA453A-EC52-40B6-BD56-B46F2FC1FC61}" destId="{C77FFBD8-05BC-4149-B686-24AD3DA9BAE2}" srcOrd="4" destOrd="0" presId="urn:microsoft.com/office/officeart/2018/2/layout/IconVerticalSolidList"/>
    <dgm:cxn modelId="{3CBA8C05-5299-4ABF-B553-D0240148CE27}" type="presParOf" srcId="{C77FFBD8-05BC-4149-B686-24AD3DA9BAE2}" destId="{EB06AA45-45DD-4497-B703-8E3F265059FC}" srcOrd="0" destOrd="0" presId="urn:microsoft.com/office/officeart/2018/2/layout/IconVerticalSolidList"/>
    <dgm:cxn modelId="{EE004E11-A8FD-4895-A84B-56CA15CF56AF}" type="presParOf" srcId="{C77FFBD8-05BC-4149-B686-24AD3DA9BAE2}" destId="{E8D78A8D-6E4A-4F9C-8D92-EBC6CA7B2621}" srcOrd="1" destOrd="0" presId="urn:microsoft.com/office/officeart/2018/2/layout/IconVerticalSolidList"/>
    <dgm:cxn modelId="{3A9786B8-89D4-4D8F-B15E-38C07C51C6FF}" type="presParOf" srcId="{C77FFBD8-05BC-4149-B686-24AD3DA9BAE2}" destId="{18C37865-2A5F-48C8-91EE-3F7B58AED9FD}" srcOrd="2" destOrd="0" presId="urn:microsoft.com/office/officeart/2018/2/layout/IconVerticalSolidList"/>
    <dgm:cxn modelId="{C9AD5F46-20B4-4089-BDE6-BD6C09D2CEAB}" type="presParOf" srcId="{C77FFBD8-05BC-4149-B686-24AD3DA9BAE2}" destId="{7C76F137-A37E-4773-8216-4B40359688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22AF51-AE62-4020-BCAA-DE1FB41B8C95}" type="doc">
      <dgm:prSet loTypeId="urn:microsoft.com/office/officeart/2005/8/layout/orgChart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B714511-893F-4DE9-8E9B-22AD66AEFA96}">
      <dgm:prSet custT="1"/>
      <dgm:spPr/>
      <dgm:t>
        <a:bodyPr/>
        <a:lstStyle/>
        <a:p>
          <a:r>
            <a:rPr lang="en-US" sz="2000" dirty="0"/>
            <a:t>Python Libraries</a:t>
          </a:r>
        </a:p>
      </dgm:t>
    </dgm:pt>
    <dgm:pt modelId="{FFE1A151-4287-4E79-8137-DD154F20E3A1}" type="parTrans" cxnId="{F7FC28BE-053B-4F90-85F9-C3271896F8E3}">
      <dgm:prSet/>
      <dgm:spPr/>
      <dgm:t>
        <a:bodyPr/>
        <a:lstStyle/>
        <a:p>
          <a:endParaRPr lang="en-US" sz="2000"/>
        </a:p>
      </dgm:t>
    </dgm:pt>
    <dgm:pt modelId="{64C6903B-D2BE-4EBD-9DBC-CA1D6FA575A9}" type="sibTrans" cxnId="{F7FC28BE-053B-4F90-85F9-C3271896F8E3}">
      <dgm:prSet/>
      <dgm:spPr/>
      <dgm:t>
        <a:bodyPr/>
        <a:lstStyle/>
        <a:p>
          <a:endParaRPr lang="en-US" sz="2000"/>
        </a:p>
      </dgm:t>
    </dgm:pt>
    <dgm:pt modelId="{4ECA9CBA-E494-48ED-8DC5-C5AA55F8B93A}">
      <dgm:prSet custT="1"/>
      <dgm:spPr/>
      <dgm:t>
        <a:bodyPr/>
        <a:lstStyle/>
        <a:p>
          <a:r>
            <a:rPr lang="en-US" sz="2000" dirty="0"/>
            <a:t>PowerPoint (presentation)</a:t>
          </a:r>
        </a:p>
      </dgm:t>
    </dgm:pt>
    <dgm:pt modelId="{4F91F756-554A-46A5-89C9-EC1AEA34B657}" type="parTrans" cxnId="{7AEE1333-111F-4BF3-BA87-99C0738F8D4B}">
      <dgm:prSet/>
      <dgm:spPr/>
      <dgm:t>
        <a:bodyPr/>
        <a:lstStyle/>
        <a:p>
          <a:endParaRPr lang="en-US" sz="2000"/>
        </a:p>
      </dgm:t>
    </dgm:pt>
    <dgm:pt modelId="{058C132B-8ABC-4CAB-9C95-DC30A739383E}" type="sibTrans" cxnId="{7AEE1333-111F-4BF3-BA87-99C0738F8D4B}">
      <dgm:prSet/>
      <dgm:spPr/>
      <dgm:t>
        <a:bodyPr/>
        <a:lstStyle/>
        <a:p>
          <a:endParaRPr lang="en-US" sz="2000"/>
        </a:p>
      </dgm:t>
    </dgm:pt>
    <dgm:pt modelId="{25ACD287-780D-AF46-A754-CF55C90F38D4}">
      <dgm:prSet custT="1"/>
      <dgm:spPr/>
      <dgm:t>
        <a:bodyPr/>
        <a:lstStyle/>
        <a:p>
          <a:r>
            <a:rPr lang="en-US" sz="2000" dirty="0"/>
            <a:t> Pandas (data processing)</a:t>
          </a:r>
        </a:p>
      </dgm:t>
    </dgm:pt>
    <dgm:pt modelId="{D23F8753-632A-D048-B4B9-524836EB6FE5}" type="parTrans" cxnId="{E08D55B5-91E4-7948-8F68-8BDEFFD6CF1C}">
      <dgm:prSet/>
      <dgm:spPr/>
      <dgm:t>
        <a:bodyPr/>
        <a:lstStyle/>
        <a:p>
          <a:endParaRPr lang="en-US" sz="2000"/>
        </a:p>
      </dgm:t>
    </dgm:pt>
    <dgm:pt modelId="{315D529B-37C3-FA48-BCA6-265D17B4E859}" type="sibTrans" cxnId="{E08D55B5-91E4-7948-8F68-8BDEFFD6CF1C}">
      <dgm:prSet/>
      <dgm:spPr/>
      <dgm:t>
        <a:bodyPr/>
        <a:lstStyle/>
        <a:p>
          <a:endParaRPr lang="en-US" sz="2000"/>
        </a:p>
      </dgm:t>
    </dgm:pt>
    <dgm:pt modelId="{3AE48387-41D7-DC4B-953B-17902154C822}">
      <dgm:prSet custT="1"/>
      <dgm:spPr/>
      <dgm:t>
        <a:bodyPr/>
        <a:lstStyle/>
        <a:p>
          <a:r>
            <a:rPr lang="en-US" sz="2000" dirty="0"/>
            <a:t>Matplotlib &amp; Seaborn (visualization).</a:t>
          </a:r>
        </a:p>
      </dgm:t>
    </dgm:pt>
    <dgm:pt modelId="{85482CDA-2A56-BB4D-92DA-0BE5AEF0AA67}" type="sibTrans" cxnId="{93D0F189-BD2A-B14D-B2C3-B3D32BFBC51E}">
      <dgm:prSet/>
      <dgm:spPr/>
      <dgm:t>
        <a:bodyPr/>
        <a:lstStyle/>
        <a:p>
          <a:endParaRPr lang="en-US" sz="2000"/>
        </a:p>
      </dgm:t>
    </dgm:pt>
    <dgm:pt modelId="{BD21E05F-A2E7-8844-B577-60A55A73EDB1}" type="parTrans" cxnId="{93D0F189-BD2A-B14D-B2C3-B3D32BFBC51E}">
      <dgm:prSet/>
      <dgm:spPr/>
      <dgm:t>
        <a:bodyPr/>
        <a:lstStyle/>
        <a:p>
          <a:endParaRPr lang="en-US" sz="2000"/>
        </a:p>
      </dgm:t>
    </dgm:pt>
    <dgm:pt modelId="{3A80ED36-A435-6B4E-8CC1-29D88E0BAE30}">
      <dgm:prSet custT="1"/>
      <dgm:spPr/>
      <dgm:t>
        <a:bodyPr/>
        <a:lstStyle/>
        <a:p>
          <a:r>
            <a:rPr lang="en-US" sz="2000" dirty="0" err="1"/>
            <a:t>Jupyter</a:t>
          </a:r>
          <a:r>
            <a:rPr lang="en-US" sz="2000" dirty="0"/>
            <a:t> Notebook (Data analysis)</a:t>
          </a:r>
        </a:p>
      </dgm:t>
    </dgm:pt>
    <dgm:pt modelId="{55866A95-1DEB-2E42-81D9-44B2DC78ECF6}" type="parTrans" cxnId="{537DC50E-E94D-AE41-AB95-705831BB49EF}">
      <dgm:prSet/>
      <dgm:spPr/>
      <dgm:t>
        <a:bodyPr/>
        <a:lstStyle/>
        <a:p>
          <a:endParaRPr lang="en-US" sz="2000"/>
        </a:p>
      </dgm:t>
    </dgm:pt>
    <dgm:pt modelId="{C07FAB4E-A099-394F-A5DE-69EFDA2AC477}" type="sibTrans" cxnId="{537DC50E-E94D-AE41-AB95-705831BB49EF}">
      <dgm:prSet/>
      <dgm:spPr/>
      <dgm:t>
        <a:bodyPr/>
        <a:lstStyle/>
        <a:p>
          <a:endParaRPr lang="en-US" sz="2000"/>
        </a:p>
      </dgm:t>
    </dgm:pt>
    <dgm:pt modelId="{7481EA72-1225-DF4E-8FDC-1AC1FF1ABF89}" type="pres">
      <dgm:prSet presAssocID="{8C22AF51-AE62-4020-BCAA-DE1FB41B8C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61DFFB-69CE-254C-A11B-51AC5F11DC4A}" type="pres">
      <dgm:prSet presAssocID="{3A80ED36-A435-6B4E-8CC1-29D88E0BAE30}" presName="hierRoot1" presStyleCnt="0">
        <dgm:presLayoutVars>
          <dgm:hierBranch val="init"/>
        </dgm:presLayoutVars>
      </dgm:prSet>
      <dgm:spPr/>
    </dgm:pt>
    <dgm:pt modelId="{B8FCBBAF-F6C7-2540-9E0A-DD449994495B}" type="pres">
      <dgm:prSet presAssocID="{3A80ED36-A435-6B4E-8CC1-29D88E0BAE30}" presName="rootComposite1" presStyleCnt="0"/>
      <dgm:spPr/>
    </dgm:pt>
    <dgm:pt modelId="{13AC29E1-3057-A849-8B13-3DEC79482FFA}" type="pres">
      <dgm:prSet presAssocID="{3A80ED36-A435-6B4E-8CC1-29D88E0BAE30}" presName="rootText1" presStyleLbl="node0" presStyleIdx="0" presStyleCnt="3">
        <dgm:presLayoutVars>
          <dgm:chPref val="3"/>
        </dgm:presLayoutVars>
      </dgm:prSet>
      <dgm:spPr/>
    </dgm:pt>
    <dgm:pt modelId="{E98742C1-410A-CE40-8B67-33D0040ECC04}" type="pres">
      <dgm:prSet presAssocID="{3A80ED36-A435-6B4E-8CC1-29D88E0BAE30}" presName="rootConnector1" presStyleLbl="node1" presStyleIdx="0" presStyleCnt="0"/>
      <dgm:spPr/>
    </dgm:pt>
    <dgm:pt modelId="{4FF76A8D-A766-A348-AB07-99A559404ED5}" type="pres">
      <dgm:prSet presAssocID="{3A80ED36-A435-6B4E-8CC1-29D88E0BAE30}" presName="hierChild2" presStyleCnt="0"/>
      <dgm:spPr/>
    </dgm:pt>
    <dgm:pt modelId="{4C48509E-165E-794C-8851-D4B565B0B1CE}" type="pres">
      <dgm:prSet presAssocID="{3A80ED36-A435-6B4E-8CC1-29D88E0BAE30}" presName="hierChild3" presStyleCnt="0"/>
      <dgm:spPr/>
    </dgm:pt>
    <dgm:pt modelId="{3C2CDD85-FEB5-A949-9832-5588A111CDE6}" type="pres">
      <dgm:prSet presAssocID="{5B714511-893F-4DE9-8E9B-22AD66AEFA96}" presName="hierRoot1" presStyleCnt="0">
        <dgm:presLayoutVars>
          <dgm:hierBranch val="init"/>
        </dgm:presLayoutVars>
      </dgm:prSet>
      <dgm:spPr/>
    </dgm:pt>
    <dgm:pt modelId="{5ED565C7-D047-AF48-89A1-312E876DFB26}" type="pres">
      <dgm:prSet presAssocID="{5B714511-893F-4DE9-8E9B-22AD66AEFA96}" presName="rootComposite1" presStyleCnt="0"/>
      <dgm:spPr/>
    </dgm:pt>
    <dgm:pt modelId="{43F8607C-8B0A-4C4B-89C0-CBB6E184639F}" type="pres">
      <dgm:prSet presAssocID="{5B714511-893F-4DE9-8E9B-22AD66AEFA96}" presName="rootText1" presStyleLbl="node0" presStyleIdx="1" presStyleCnt="3">
        <dgm:presLayoutVars>
          <dgm:chPref val="3"/>
        </dgm:presLayoutVars>
      </dgm:prSet>
      <dgm:spPr/>
    </dgm:pt>
    <dgm:pt modelId="{C2A16641-8520-744B-BB24-01FCE2D5052D}" type="pres">
      <dgm:prSet presAssocID="{5B714511-893F-4DE9-8E9B-22AD66AEFA96}" presName="rootConnector1" presStyleLbl="node1" presStyleIdx="0" presStyleCnt="0"/>
      <dgm:spPr/>
    </dgm:pt>
    <dgm:pt modelId="{81CDC94C-2E07-9543-B68F-89BC9B707324}" type="pres">
      <dgm:prSet presAssocID="{5B714511-893F-4DE9-8E9B-22AD66AEFA96}" presName="hierChild2" presStyleCnt="0"/>
      <dgm:spPr/>
    </dgm:pt>
    <dgm:pt modelId="{78E393EB-0B74-6E4E-956D-459DF78789BF}" type="pres">
      <dgm:prSet presAssocID="{D23F8753-632A-D048-B4B9-524836EB6FE5}" presName="Name37" presStyleLbl="parChTrans1D2" presStyleIdx="0" presStyleCnt="2"/>
      <dgm:spPr/>
    </dgm:pt>
    <dgm:pt modelId="{61103FF1-37B7-0B41-B75F-CD41F5B48DAA}" type="pres">
      <dgm:prSet presAssocID="{25ACD287-780D-AF46-A754-CF55C90F38D4}" presName="hierRoot2" presStyleCnt="0">
        <dgm:presLayoutVars>
          <dgm:hierBranch val="init"/>
        </dgm:presLayoutVars>
      </dgm:prSet>
      <dgm:spPr/>
    </dgm:pt>
    <dgm:pt modelId="{AF00FB2A-4D6D-964B-AD63-62B16314EC06}" type="pres">
      <dgm:prSet presAssocID="{25ACD287-780D-AF46-A754-CF55C90F38D4}" presName="rootComposite" presStyleCnt="0"/>
      <dgm:spPr/>
    </dgm:pt>
    <dgm:pt modelId="{77184691-0836-CC4D-A8E3-050D478B4160}" type="pres">
      <dgm:prSet presAssocID="{25ACD287-780D-AF46-A754-CF55C90F38D4}" presName="rootText" presStyleLbl="node2" presStyleIdx="0" presStyleCnt="2" custScaleX="161874">
        <dgm:presLayoutVars>
          <dgm:chPref val="3"/>
        </dgm:presLayoutVars>
      </dgm:prSet>
      <dgm:spPr/>
    </dgm:pt>
    <dgm:pt modelId="{EA75E7FC-868B-8A44-9EA9-F966A137CA6F}" type="pres">
      <dgm:prSet presAssocID="{25ACD287-780D-AF46-A754-CF55C90F38D4}" presName="rootConnector" presStyleLbl="node2" presStyleIdx="0" presStyleCnt="2"/>
      <dgm:spPr/>
    </dgm:pt>
    <dgm:pt modelId="{1A415DCB-6E3C-BF4B-9455-4D87F0000BBE}" type="pres">
      <dgm:prSet presAssocID="{25ACD287-780D-AF46-A754-CF55C90F38D4}" presName="hierChild4" presStyleCnt="0"/>
      <dgm:spPr/>
    </dgm:pt>
    <dgm:pt modelId="{7C384CFF-9BD6-8A4C-B709-A46721112A79}" type="pres">
      <dgm:prSet presAssocID="{25ACD287-780D-AF46-A754-CF55C90F38D4}" presName="hierChild5" presStyleCnt="0"/>
      <dgm:spPr/>
    </dgm:pt>
    <dgm:pt modelId="{C82610A5-D8FD-7A41-B1DA-E803A5128752}" type="pres">
      <dgm:prSet presAssocID="{BD21E05F-A2E7-8844-B577-60A55A73EDB1}" presName="Name37" presStyleLbl="parChTrans1D2" presStyleIdx="1" presStyleCnt="2"/>
      <dgm:spPr/>
    </dgm:pt>
    <dgm:pt modelId="{E3118091-ADF1-E744-8895-9866D84C4B12}" type="pres">
      <dgm:prSet presAssocID="{3AE48387-41D7-DC4B-953B-17902154C822}" presName="hierRoot2" presStyleCnt="0">
        <dgm:presLayoutVars>
          <dgm:hierBranch val="init"/>
        </dgm:presLayoutVars>
      </dgm:prSet>
      <dgm:spPr/>
    </dgm:pt>
    <dgm:pt modelId="{A319EFA7-1ECD-2C4A-9A51-78039AFC9F8B}" type="pres">
      <dgm:prSet presAssocID="{3AE48387-41D7-DC4B-953B-17902154C822}" presName="rootComposite" presStyleCnt="0"/>
      <dgm:spPr/>
    </dgm:pt>
    <dgm:pt modelId="{A0A0ED60-326C-C544-9D07-26C0C3313EB7}" type="pres">
      <dgm:prSet presAssocID="{3AE48387-41D7-DC4B-953B-17902154C822}" presName="rootText" presStyleLbl="node2" presStyleIdx="1" presStyleCnt="2" custScaleX="152250">
        <dgm:presLayoutVars>
          <dgm:chPref val="3"/>
        </dgm:presLayoutVars>
      </dgm:prSet>
      <dgm:spPr/>
    </dgm:pt>
    <dgm:pt modelId="{C7502B9C-9F44-4F4F-ABD0-FD37296C4F3D}" type="pres">
      <dgm:prSet presAssocID="{3AE48387-41D7-DC4B-953B-17902154C822}" presName="rootConnector" presStyleLbl="node2" presStyleIdx="1" presStyleCnt="2"/>
      <dgm:spPr/>
    </dgm:pt>
    <dgm:pt modelId="{A11FE974-F60A-3E4E-BABA-AA88C5AACC5E}" type="pres">
      <dgm:prSet presAssocID="{3AE48387-41D7-DC4B-953B-17902154C822}" presName="hierChild4" presStyleCnt="0"/>
      <dgm:spPr/>
    </dgm:pt>
    <dgm:pt modelId="{21F1BF46-6C2B-1B4A-8CBE-478E5651F3F3}" type="pres">
      <dgm:prSet presAssocID="{3AE48387-41D7-DC4B-953B-17902154C822}" presName="hierChild5" presStyleCnt="0"/>
      <dgm:spPr/>
    </dgm:pt>
    <dgm:pt modelId="{12999D91-75D2-E645-9839-BC299AFFA1A7}" type="pres">
      <dgm:prSet presAssocID="{5B714511-893F-4DE9-8E9B-22AD66AEFA96}" presName="hierChild3" presStyleCnt="0"/>
      <dgm:spPr/>
    </dgm:pt>
    <dgm:pt modelId="{ABD2F1F6-F364-8343-AA0B-5AFF92D40161}" type="pres">
      <dgm:prSet presAssocID="{4ECA9CBA-E494-48ED-8DC5-C5AA55F8B93A}" presName="hierRoot1" presStyleCnt="0">
        <dgm:presLayoutVars>
          <dgm:hierBranch val="init"/>
        </dgm:presLayoutVars>
      </dgm:prSet>
      <dgm:spPr/>
    </dgm:pt>
    <dgm:pt modelId="{54F28F89-1E7F-8A4E-B1A3-F580A6F8ADA3}" type="pres">
      <dgm:prSet presAssocID="{4ECA9CBA-E494-48ED-8DC5-C5AA55F8B93A}" presName="rootComposite1" presStyleCnt="0"/>
      <dgm:spPr/>
    </dgm:pt>
    <dgm:pt modelId="{8E92F44B-5188-684B-AD72-3D693BAEA845}" type="pres">
      <dgm:prSet presAssocID="{4ECA9CBA-E494-48ED-8DC5-C5AA55F8B93A}" presName="rootText1" presStyleLbl="node0" presStyleIdx="2" presStyleCnt="3">
        <dgm:presLayoutVars>
          <dgm:chPref val="3"/>
        </dgm:presLayoutVars>
      </dgm:prSet>
      <dgm:spPr/>
    </dgm:pt>
    <dgm:pt modelId="{DCFDB8F8-E5A4-1542-932B-74C06784993A}" type="pres">
      <dgm:prSet presAssocID="{4ECA9CBA-E494-48ED-8DC5-C5AA55F8B93A}" presName="rootConnector1" presStyleLbl="node1" presStyleIdx="0" presStyleCnt="0"/>
      <dgm:spPr/>
    </dgm:pt>
    <dgm:pt modelId="{5D105F71-5F57-0E42-908A-937E2CE1A596}" type="pres">
      <dgm:prSet presAssocID="{4ECA9CBA-E494-48ED-8DC5-C5AA55F8B93A}" presName="hierChild2" presStyleCnt="0"/>
      <dgm:spPr/>
    </dgm:pt>
    <dgm:pt modelId="{DE9A16DF-8160-6F41-A7E0-4CBF53CB0015}" type="pres">
      <dgm:prSet presAssocID="{4ECA9CBA-E494-48ED-8DC5-C5AA55F8B93A}" presName="hierChild3" presStyleCnt="0"/>
      <dgm:spPr/>
    </dgm:pt>
  </dgm:ptLst>
  <dgm:cxnLst>
    <dgm:cxn modelId="{62318203-3D85-3F42-BCD4-38D7B8B3C924}" type="presOf" srcId="{3A80ED36-A435-6B4E-8CC1-29D88E0BAE30}" destId="{13AC29E1-3057-A849-8B13-3DEC79482FFA}" srcOrd="0" destOrd="0" presId="urn:microsoft.com/office/officeart/2005/8/layout/orgChart1"/>
    <dgm:cxn modelId="{537DC50E-E94D-AE41-AB95-705831BB49EF}" srcId="{8C22AF51-AE62-4020-BCAA-DE1FB41B8C95}" destId="{3A80ED36-A435-6B4E-8CC1-29D88E0BAE30}" srcOrd="0" destOrd="0" parTransId="{55866A95-1DEB-2E42-81D9-44B2DC78ECF6}" sibTransId="{C07FAB4E-A099-394F-A5DE-69EFDA2AC477}"/>
    <dgm:cxn modelId="{9CDAD914-8BF9-9942-A016-78F50DF3C1CF}" type="presOf" srcId="{5B714511-893F-4DE9-8E9B-22AD66AEFA96}" destId="{C2A16641-8520-744B-BB24-01FCE2D5052D}" srcOrd="1" destOrd="0" presId="urn:microsoft.com/office/officeart/2005/8/layout/orgChart1"/>
    <dgm:cxn modelId="{7AEE1333-111F-4BF3-BA87-99C0738F8D4B}" srcId="{8C22AF51-AE62-4020-BCAA-DE1FB41B8C95}" destId="{4ECA9CBA-E494-48ED-8DC5-C5AA55F8B93A}" srcOrd="2" destOrd="0" parTransId="{4F91F756-554A-46A5-89C9-EC1AEA34B657}" sibTransId="{058C132B-8ABC-4CAB-9C95-DC30A739383E}"/>
    <dgm:cxn modelId="{FC0CF248-9272-CE41-8B67-43C8CB4FCEB6}" type="presOf" srcId="{D23F8753-632A-D048-B4B9-524836EB6FE5}" destId="{78E393EB-0B74-6E4E-956D-459DF78789BF}" srcOrd="0" destOrd="0" presId="urn:microsoft.com/office/officeart/2005/8/layout/orgChart1"/>
    <dgm:cxn modelId="{16D7225A-55C8-5142-83AB-5A46B1F57208}" type="presOf" srcId="{BD21E05F-A2E7-8844-B577-60A55A73EDB1}" destId="{C82610A5-D8FD-7A41-B1DA-E803A5128752}" srcOrd="0" destOrd="0" presId="urn:microsoft.com/office/officeart/2005/8/layout/orgChart1"/>
    <dgm:cxn modelId="{5390C75A-759C-FA46-B760-7D2C9F19BB85}" type="presOf" srcId="{4ECA9CBA-E494-48ED-8DC5-C5AA55F8B93A}" destId="{DCFDB8F8-E5A4-1542-932B-74C06784993A}" srcOrd="1" destOrd="0" presId="urn:microsoft.com/office/officeart/2005/8/layout/orgChart1"/>
    <dgm:cxn modelId="{6102F075-1914-F244-B5FF-7F767953C4AD}" type="presOf" srcId="{5B714511-893F-4DE9-8E9B-22AD66AEFA96}" destId="{43F8607C-8B0A-4C4B-89C0-CBB6E184639F}" srcOrd="0" destOrd="0" presId="urn:microsoft.com/office/officeart/2005/8/layout/orgChart1"/>
    <dgm:cxn modelId="{1294B77B-BE35-DD41-B06B-5BF14EAC29E7}" type="presOf" srcId="{8C22AF51-AE62-4020-BCAA-DE1FB41B8C95}" destId="{7481EA72-1225-DF4E-8FDC-1AC1FF1ABF89}" srcOrd="0" destOrd="0" presId="urn:microsoft.com/office/officeart/2005/8/layout/orgChart1"/>
    <dgm:cxn modelId="{A5A2E782-97E6-0F47-A00B-0ACFF044A84B}" type="presOf" srcId="{4ECA9CBA-E494-48ED-8DC5-C5AA55F8B93A}" destId="{8E92F44B-5188-684B-AD72-3D693BAEA845}" srcOrd="0" destOrd="0" presId="urn:microsoft.com/office/officeart/2005/8/layout/orgChart1"/>
    <dgm:cxn modelId="{93D0F189-BD2A-B14D-B2C3-B3D32BFBC51E}" srcId="{5B714511-893F-4DE9-8E9B-22AD66AEFA96}" destId="{3AE48387-41D7-DC4B-953B-17902154C822}" srcOrd="1" destOrd="0" parTransId="{BD21E05F-A2E7-8844-B577-60A55A73EDB1}" sibTransId="{85482CDA-2A56-BB4D-92DA-0BE5AEF0AA67}"/>
    <dgm:cxn modelId="{AA9138B0-CE75-B042-B524-058D4792783B}" type="presOf" srcId="{25ACD287-780D-AF46-A754-CF55C90F38D4}" destId="{77184691-0836-CC4D-A8E3-050D478B4160}" srcOrd="0" destOrd="0" presId="urn:microsoft.com/office/officeart/2005/8/layout/orgChart1"/>
    <dgm:cxn modelId="{E08D55B5-91E4-7948-8F68-8BDEFFD6CF1C}" srcId="{5B714511-893F-4DE9-8E9B-22AD66AEFA96}" destId="{25ACD287-780D-AF46-A754-CF55C90F38D4}" srcOrd="0" destOrd="0" parTransId="{D23F8753-632A-D048-B4B9-524836EB6FE5}" sibTransId="{315D529B-37C3-FA48-BCA6-265D17B4E859}"/>
    <dgm:cxn modelId="{63D30ABA-78EB-E143-B5C2-BE3A9601F3C2}" type="presOf" srcId="{25ACD287-780D-AF46-A754-CF55C90F38D4}" destId="{EA75E7FC-868B-8A44-9EA9-F966A137CA6F}" srcOrd="1" destOrd="0" presId="urn:microsoft.com/office/officeart/2005/8/layout/orgChart1"/>
    <dgm:cxn modelId="{F7FC28BE-053B-4F90-85F9-C3271896F8E3}" srcId="{8C22AF51-AE62-4020-BCAA-DE1FB41B8C95}" destId="{5B714511-893F-4DE9-8E9B-22AD66AEFA96}" srcOrd="1" destOrd="0" parTransId="{FFE1A151-4287-4E79-8137-DD154F20E3A1}" sibTransId="{64C6903B-D2BE-4EBD-9DBC-CA1D6FA575A9}"/>
    <dgm:cxn modelId="{2199A3C4-E931-E540-908D-BE51939AE02E}" type="presOf" srcId="{3AE48387-41D7-DC4B-953B-17902154C822}" destId="{C7502B9C-9F44-4F4F-ABD0-FD37296C4F3D}" srcOrd="1" destOrd="0" presId="urn:microsoft.com/office/officeart/2005/8/layout/orgChart1"/>
    <dgm:cxn modelId="{AA167FE4-075F-4345-8758-0293CC2482A9}" type="presOf" srcId="{3A80ED36-A435-6B4E-8CC1-29D88E0BAE30}" destId="{E98742C1-410A-CE40-8B67-33D0040ECC04}" srcOrd="1" destOrd="0" presId="urn:microsoft.com/office/officeart/2005/8/layout/orgChart1"/>
    <dgm:cxn modelId="{4C798BE6-E71F-AE44-945F-9A23F54871D8}" type="presOf" srcId="{3AE48387-41D7-DC4B-953B-17902154C822}" destId="{A0A0ED60-326C-C544-9D07-26C0C3313EB7}" srcOrd="0" destOrd="0" presId="urn:microsoft.com/office/officeart/2005/8/layout/orgChart1"/>
    <dgm:cxn modelId="{58AA8D4A-15B7-B846-9CD1-D8C9E3C8A939}" type="presParOf" srcId="{7481EA72-1225-DF4E-8FDC-1AC1FF1ABF89}" destId="{B761DFFB-69CE-254C-A11B-51AC5F11DC4A}" srcOrd="0" destOrd="0" presId="urn:microsoft.com/office/officeart/2005/8/layout/orgChart1"/>
    <dgm:cxn modelId="{CD23AC0D-1574-CD40-925C-E67D2D121CA1}" type="presParOf" srcId="{B761DFFB-69CE-254C-A11B-51AC5F11DC4A}" destId="{B8FCBBAF-F6C7-2540-9E0A-DD449994495B}" srcOrd="0" destOrd="0" presId="urn:microsoft.com/office/officeart/2005/8/layout/orgChart1"/>
    <dgm:cxn modelId="{97FFD644-B91E-CC4B-A93C-8D5157E71B66}" type="presParOf" srcId="{B8FCBBAF-F6C7-2540-9E0A-DD449994495B}" destId="{13AC29E1-3057-A849-8B13-3DEC79482FFA}" srcOrd="0" destOrd="0" presId="urn:microsoft.com/office/officeart/2005/8/layout/orgChart1"/>
    <dgm:cxn modelId="{58F13013-E348-A247-BD56-55B49598A6B7}" type="presParOf" srcId="{B8FCBBAF-F6C7-2540-9E0A-DD449994495B}" destId="{E98742C1-410A-CE40-8B67-33D0040ECC04}" srcOrd="1" destOrd="0" presId="urn:microsoft.com/office/officeart/2005/8/layout/orgChart1"/>
    <dgm:cxn modelId="{F6BF4BB5-B89A-914C-82F8-7C3A4BBBEA2A}" type="presParOf" srcId="{B761DFFB-69CE-254C-A11B-51AC5F11DC4A}" destId="{4FF76A8D-A766-A348-AB07-99A559404ED5}" srcOrd="1" destOrd="0" presId="urn:microsoft.com/office/officeart/2005/8/layout/orgChart1"/>
    <dgm:cxn modelId="{DC9C72A9-409C-7C49-B334-CC597A65D27A}" type="presParOf" srcId="{B761DFFB-69CE-254C-A11B-51AC5F11DC4A}" destId="{4C48509E-165E-794C-8851-D4B565B0B1CE}" srcOrd="2" destOrd="0" presId="urn:microsoft.com/office/officeart/2005/8/layout/orgChart1"/>
    <dgm:cxn modelId="{B215A89B-6284-CE4A-967C-5BB1CFFD229A}" type="presParOf" srcId="{7481EA72-1225-DF4E-8FDC-1AC1FF1ABF89}" destId="{3C2CDD85-FEB5-A949-9832-5588A111CDE6}" srcOrd="1" destOrd="0" presId="urn:microsoft.com/office/officeart/2005/8/layout/orgChart1"/>
    <dgm:cxn modelId="{8D912E88-E6CA-2645-A739-F41A8512361C}" type="presParOf" srcId="{3C2CDD85-FEB5-A949-9832-5588A111CDE6}" destId="{5ED565C7-D047-AF48-89A1-312E876DFB26}" srcOrd="0" destOrd="0" presId="urn:microsoft.com/office/officeart/2005/8/layout/orgChart1"/>
    <dgm:cxn modelId="{25464503-FD7B-C241-BCF8-53CF92271F43}" type="presParOf" srcId="{5ED565C7-D047-AF48-89A1-312E876DFB26}" destId="{43F8607C-8B0A-4C4B-89C0-CBB6E184639F}" srcOrd="0" destOrd="0" presId="urn:microsoft.com/office/officeart/2005/8/layout/orgChart1"/>
    <dgm:cxn modelId="{8CF71B23-D1AA-9442-9FB9-98E8BC138982}" type="presParOf" srcId="{5ED565C7-D047-AF48-89A1-312E876DFB26}" destId="{C2A16641-8520-744B-BB24-01FCE2D5052D}" srcOrd="1" destOrd="0" presId="urn:microsoft.com/office/officeart/2005/8/layout/orgChart1"/>
    <dgm:cxn modelId="{33472994-7BB0-CB45-9FEE-D32D390F8FF1}" type="presParOf" srcId="{3C2CDD85-FEB5-A949-9832-5588A111CDE6}" destId="{81CDC94C-2E07-9543-B68F-89BC9B707324}" srcOrd="1" destOrd="0" presId="urn:microsoft.com/office/officeart/2005/8/layout/orgChart1"/>
    <dgm:cxn modelId="{EBD627AC-6055-3D40-A1DB-B3487B6EEE20}" type="presParOf" srcId="{81CDC94C-2E07-9543-B68F-89BC9B707324}" destId="{78E393EB-0B74-6E4E-956D-459DF78789BF}" srcOrd="0" destOrd="0" presId="urn:microsoft.com/office/officeart/2005/8/layout/orgChart1"/>
    <dgm:cxn modelId="{A17C24F5-1C71-2046-B9D1-6C4E0CB288E2}" type="presParOf" srcId="{81CDC94C-2E07-9543-B68F-89BC9B707324}" destId="{61103FF1-37B7-0B41-B75F-CD41F5B48DAA}" srcOrd="1" destOrd="0" presId="urn:microsoft.com/office/officeart/2005/8/layout/orgChart1"/>
    <dgm:cxn modelId="{7944876B-5FA8-F04F-A0DD-D717D373FBC0}" type="presParOf" srcId="{61103FF1-37B7-0B41-B75F-CD41F5B48DAA}" destId="{AF00FB2A-4D6D-964B-AD63-62B16314EC06}" srcOrd="0" destOrd="0" presId="urn:microsoft.com/office/officeart/2005/8/layout/orgChart1"/>
    <dgm:cxn modelId="{41D98BA6-CBF5-704E-91AA-126F85868E21}" type="presParOf" srcId="{AF00FB2A-4D6D-964B-AD63-62B16314EC06}" destId="{77184691-0836-CC4D-A8E3-050D478B4160}" srcOrd="0" destOrd="0" presId="urn:microsoft.com/office/officeart/2005/8/layout/orgChart1"/>
    <dgm:cxn modelId="{3120072C-CB4E-704D-B42B-D6F7D0468FE7}" type="presParOf" srcId="{AF00FB2A-4D6D-964B-AD63-62B16314EC06}" destId="{EA75E7FC-868B-8A44-9EA9-F966A137CA6F}" srcOrd="1" destOrd="0" presId="urn:microsoft.com/office/officeart/2005/8/layout/orgChart1"/>
    <dgm:cxn modelId="{2F44DD42-9A83-E843-8314-67E9CAA21D08}" type="presParOf" srcId="{61103FF1-37B7-0B41-B75F-CD41F5B48DAA}" destId="{1A415DCB-6E3C-BF4B-9455-4D87F0000BBE}" srcOrd="1" destOrd="0" presId="urn:microsoft.com/office/officeart/2005/8/layout/orgChart1"/>
    <dgm:cxn modelId="{D96234FD-F873-FB44-9601-9F4BACC25B01}" type="presParOf" srcId="{61103FF1-37B7-0B41-B75F-CD41F5B48DAA}" destId="{7C384CFF-9BD6-8A4C-B709-A46721112A79}" srcOrd="2" destOrd="0" presId="urn:microsoft.com/office/officeart/2005/8/layout/orgChart1"/>
    <dgm:cxn modelId="{E39E91BE-09AA-EC48-B044-6FFF25E74370}" type="presParOf" srcId="{81CDC94C-2E07-9543-B68F-89BC9B707324}" destId="{C82610A5-D8FD-7A41-B1DA-E803A5128752}" srcOrd="2" destOrd="0" presId="urn:microsoft.com/office/officeart/2005/8/layout/orgChart1"/>
    <dgm:cxn modelId="{5B708A43-9B77-DC40-A8F2-333A4C3A9A21}" type="presParOf" srcId="{81CDC94C-2E07-9543-B68F-89BC9B707324}" destId="{E3118091-ADF1-E744-8895-9866D84C4B12}" srcOrd="3" destOrd="0" presId="urn:microsoft.com/office/officeart/2005/8/layout/orgChart1"/>
    <dgm:cxn modelId="{D34AC5B8-470B-4741-ABAF-F3FC6DE875CA}" type="presParOf" srcId="{E3118091-ADF1-E744-8895-9866D84C4B12}" destId="{A319EFA7-1ECD-2C4A-9A51-78039AFC9F8B}" srcOrd="0" destOrd="0" presId="urn:microsoft.com/office/officeart/2005/8/layout/orgChart1"/>
    <dgm:cxn modelId="{63C18BB3-1C23-F546-8798-05D0E1832629}" type="presParOf" srcId="{A319EFA7-1ECD-2C4A-9A51-78039AFC9F8B}" destId="{A0A0ED60-326C-C544-9D07-26C0C3313EB7}" srcOrd="0" destOrd="0" presId="urn:microsoft.com/office/officeart/2005/8/layout/orgChart1"/>
    <dgm:cxn modelId="{C56C2428-7715-D74C-9FED-1B43767490BB}" type="presParOf" srcId="{A319EFA7-1ECD-2C4A-9A51-78039AFC9F8B}" destId="{C7502B9C-9F44-4F4F-ABD0-FD37296C4F3D}" srcOrd="1" destOrd="0" presId="urn:microsoft.com/office/officeart/2005/8/layout/orgChart1"/>
    <dgm:cxn modelId="{385B501D-1594-C24B-803A-D8BB31E300B5}" type="presParOf" srcId="{E3118091-ADF1-E744-8895-9866D84C4B12}" destId="{A11FE974-F60A-3E4E-BABA-AA88C5AACC5E}" srcOrd="1" destOrd="0" presId="urn:microsoft.com/office/officeart/2005/8/layout/orgChart1"/>
    <dgm:cxn modelId="{DCE1CEAD-7ACA-FB4F-BA99-178D5641D11C}" type="presParOf" srcId="{E3118091-ADF1-E744-8895-9866D84C4B12}" destId="{21F1BF46-6C2B-1B4A-8CBE-478E5651F3F3}" srcOrd="2" destOrd="0" presId="urn:microsoft.com/office/officeart/2005/8/layout/orgChart1"/>
    <dgm:cxn modelId="{095F5B07-C8D2-AF41-A658-7536659E6560}" type="presParOf" srcId="{3C2CDD85-FEB5-A949-9832-5588A111CDE6}" destId="{12999D91-75D2-E645-9839-BC299AFFA1A7}" srcOrd="2" destOrd="0" presId="urn:microsoft.com/office/officeart/2005/8/layout/orgChart1"/>
    <dgm:cxn modelId="{BE83ABD4-6CD6-E349-8038-38D4C0F58E94}" type="presParOf" srcId="{7481EA72-1225-DF4E-8FDC-1AC1FF1ABF89}" destId="{ABD2F1F6-F364-8343-AA0B-5AFF92D40161}" srcOrd="2" destOrd="0" presId="urn:microsoft.com/office/officeart/2005/8/layout/orgChart1"/>
    <dgm:cxn modelId="{B212D7D4-7F43-5548-A3A8-B92237E082C1}" type="presParOf" srcId="{ABD2F1F6-F364-8343-AA0B-5AFF92D40161}" destId="{54F28F89-1E7F-8A4E-B1A3-F580A6F8ADA3}" srcOrd="0" destOrd="0" presId="urn:microsoft.com/office/officeart/2005/8/layout/orgChart1"/>
    <dgm:cxn modelId="{B04C625E-027A-1B49-BAC5-FFE684FA13DD}" type="presParOf" srcId="{54F28F89-1E7F-8A4E-B1A3-F580A6F8ADA3}" destId="{8E92F44B-5188-684B-AD72-3D693BAEA845}" srcOrd="0" destOrd="0" presId="urn:microsoft.com/office/officeart/2005/8/layout/orgChart1"/>
    <dgm:cxn modelId="{0F9203C1-0EC3-FE41-A4DD-DBF29C9ABB4E}" type="presParOf" srcId="{54F28F89-1E7F-8A4E-B1A3-F580A6F8ADA3}" destId="{DCFDB8F8-E5A4-1542-932B-74C06784993A}" srcOrd="1" destOrd="0" presId="urn:microsoft.com/office/officeart/2005/8/layout/orgChart1"/>
    <dgm:cxn modelId="{446E7A30-A907-9942-8898-787BAA9F752E}" type="presParOf" srcId="{ABD2F1F6-F364-8343-AA0B-5AFF92D40161}" destId="{5D105F71-5F57-0E42-908A-937E2CE1A596}" srcOrd="1" destOrd="0" presId="urn:microsoft.com/office/officeart/2005/8/layout/orgChart1"/>
    <dgm:cxn modelId="{AEF9B4CA-9807-1246-8B51-194759CEA543}" type="presParOf" srcId="{ABD2F1F6-F364-8343-AA0B-5AFF92D40161}" destId="{DE9A16DF-8160-6F41-A7E0-4CBF53CB001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33C2A9-4EF1-400D-9490-C1F27370CE7F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962182C-21EF-43DC-AC46-ED56450E4B81}">
      <dgm:prSet/>
      <dgm:spPr/>
      <dgm:t>
        <a:bodyPr/>
        <a:lstStyle/>
        <a:p>
          <a:r>
            <a:rPr lang="en-US"/>
            <a:t>Loaded dataset into Pandas DataFrame.</a:t>
          </a:r>
        </a:p>
      </dgm:t>
    </dgm:pt>
    <dgm:pt modelId="{B143258F-1FA1-42BA-907E-3EE7636C63D0}" type="parTrans" cxnId="{DD02A604-E04D-4073-90B7-18EEF380BC26}">
      <dgm:prSet/>
      <dgm:spPr/>
      <dgm:t>
        <a:bodyPr/>
        <a:lstStyle/>
        <a:p>
          <a:endParaRPr lang="en-US"/>
        </a:p>
      </dgm:t>
    </dgm:pt>
    <dgm:pt modelId="{D88E435E-4D5B-40E2-8813-CEB23DA0FB86}" type="sibTrans" cxnId="{DD02A604-E04D-4073-90B7-18EEF380BC26}">
      <dgm:prSet/>
      <dgm:spPr/>
      <dgm:t>
        <a:bodyPr/>
        <a:lstStyle/>
        <a:p>
          <a:endParaRPr lang="en-US"/>
        </a:p>
      </dgm:t>
    </dgm:pt>
    <dgm:pt modelId="{D2098F00-DD33-4722-82B2-4A0DB007C841}">
      <dgm:prSet/>
      <dgm:spPr/>
      <dgm:t>
        <a:bodyPr/>
        <a:lstStyle/>
        <a:p>
          <a:r>
            <a:rPr lang="en-US"/>
            <a:t>Cleaned missing and inconsistent entries.</a:t>
          </a:r>
        </a:p>
      </dgm:t>
    </dgm:pt>
    <dgm:pt modelId="{28547B3B-6B7B-457D-A3AF-22CC9C1C8EF3}" type="parTrans" cxnId="{44AF1D93-84D2-4468-BE88-722874D9B641}">
      <dgm:prSet/>
      <dgm:spPr/>
      <dgm:t>
        <a:bodyPr/>
        <a:lstStyle/>
        <a:p>
          <a:endParaRPr lang="en-US"/>
        </a:p>
      </dgm:t>
    </dgm:pt>
    <dgm:pt modelId="{55D09315-B753-44C2-A098-93FCE48D656F}" type="sibTrans" cxnId="{44AF1D93-84D2-4468-BE88-722874D9B641}">
      <dgm:prSet/>
      <dgm:spPr/>
      <dgm:t>
        <a:bodyPr/>
        <a:lstStyle/>
        <a:p>
          <a:endParaRPr lang="en-US"/>
        </a:p>
      </dgm:t>
    </dgm:pt>
    <dgm:pt modelId="{4B02B653-121F-4737-998E-09D0812B48BE}">
      <dgm:prSet/>
      <dgm:spPr/>
      <dgm:t>
        <a:bodyPr/>
        <a:lstStyle/>
        <a:p>
          <a:r>
            <a:rPr lang="en-US"/>
            <a:t>Aggregated data by country and year.</a:t>
          </a:r>
        </a:p>
      </dgm:t>
    </dgm:pt>
    <dgm:pt modelId="{F5FC519B-E19A-4C20-9ABA-A52C1A261A66}" type="parTrans" cxnId="{4B87F209-EE02-4D03-94F0-00569B55FAA1}">
      <dgm:prSet/>
      <dgm:spPr/>
      <dgm:t>
        <a:bodyPr/>
        <a:lstStyle/>
        <a:p>
          <a:endParaRPr lang="en-US"/>
        </a:p>
      </dgm:t>
    </dgm:pt>
    <dgm:pt modelId="{A29705FD-7DFE-46EC-A9E3-C96DE69C17C4}" type="sibTrans" cxnId="{4B87F209-EE02-4D03-94F0-00569B55FAA1}">
      <dgm:prSet/>
      <dgm:spPr/>
      <dgm:t>
        <a:bodyPr/>
        <a:lstStyle/>
        <a:p>
          <a:endParaRPr lang="en-US"/>
        </a:p>
      </dgm:t>
    </dgm:pt>
    <dgm:pt modelId="{9FF00C32-86C2-4A00-81CD-1F7F65DA26BC}">
      <dgm:prSet/>
      <dgm:spPr/>
      <dgm:t>
        <a:bodyPr/>
        <a:lstStyle/>
        <a:p>
          <a:r>
            <a:rPr lang="en-US"/>
            <a:t>Generated visualizations using Seaborn and Matplotlib.</a:t>
          </a:r>
        </a:p>
      </dgm:t>
    </dgm:pt>
    <dgm:pt modelId="{ACF716D9-2811-409E-8CC4-1A96D8B59675}" type="parTrans" cxnId="{B2587616-0696-4112-9C10-5D98BAF4F72B}">
      <dgm:prSet/>
      <dgm:spPr/>
      <dgm:t>
        <a:bodyPr/>
        <a:lstStyle/>
        <a:p>
          <a:endParaRPr lang="en-US"/>
        </a:p>
      </dgm:t>
    </dgm:pt>
    <dgm:pt modelId="{B089B1BF-0D24-42C5-B2FD-77E44D0CB511}" type="sibTrans" cxnId="{B2587616-0696-4112-9C10-5D98BAF4F72B}">
      <dgm:prSet/>
      <dgm:spPr/>
      <dgm:t>
        <a:bodyPr/>
        <a:lstStyle/>
        <a:p>
          <a:endParaRPr lang="en-US"/>
        </a:p>
      </dgm:t>
    </dgm:pt>
    <dgm:pt modelId="{E03D6525-DF48-D246-9AFB-FC15310982D6}" type="pres">
      <dgm:prSet presAssocID="{0833C2A9-4EF1-400D-9490-C1F27370CE7F}" presName="matrix" presStyleCnt="0">
        <dgm:presLayoutVars>
          <dgm:chMax val="1"/>
          <dgm:dir/>
          <dgm:resizeHandles val="exact"/>
        </dgm:presLayoutVars>
      </dgm:prSet>
      <dgm:spPr/>
    </dgm:pt>
    <dgm:pt modelId="{36390E3D-7003-104F-A0A4-924027F2A2C1}" type="pres">
      <dgm:prSet presAssocID="{0833C2A9-4EF1-400D-9490-C1F27370CE7F}" presName="diamond" presStyleLbl="bgShp" presStyleIdx="0" presStyleCnt="1"/>
      <dgm:spPr/>
    </dgm:pt>
    <dgm:pt modelId="{F99CEEF1-EF6C-0B44-958C-A082EBCB7ECA}" type="pres">
      <dgm:prSet presAssocID="{0833C2A9-4EF1-400D-9490-C1F27370CE7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6B805BD-4CD5-FB42-95F0-730B22965B55}" type="pres">
      <dgm:prSet presAssocID="{0833C2A9-4EF1-400D-9490-C1F27370CE7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5BCD71-502D-5840-982E-53BF10347EA5}" type="pres">
      <dgm:prSet presAssocID="{0833C2A9-4EF1-400D-9490-C1F27370CE7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1B0EA02-7165-3C47-AF35-26D5579CE340}" type="pres">
      <dgm:prSet presAssocID="{0833C2A9-4EF1-400D-9490-C1F27370CE7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D02A604-E04D-4073-90B7-18EEF380BC26}" srcId="{0833C2A9-4EF1-400D-9490-C1F27370CE7F}" destId="{B962182C-21EF-43DC-AC46-ED56450E4B81}" srcOrd="0" destOrd="0" parTransId="{B143258F-1FA1-42BA-907E-3EE7636C63D0}" sibTransId="{D88E435E-4D5B-40E2-8813-CEB23DA0FB86}"/>
    <dgm:cxn modelId="{4B87F209-EE02-4D03-94F0-00569B55FAA1}" srcId="{0833C2A9-4EF1-400D-9490-C1F27370CE7F}" destId="{4B02B653-121F-4737-998E-09D0812B48BE}" srcOrd="2" destOrd="0" parTransId="{F5FC519B-E19A-4C20-9ABA-A52C1A261A66}" sibTransId="{A29705FD-7DFE-46EC-A9E3-C96DE69C17C4}"/>
    <dgm:cxn modelId="{7034D90B-F7C1-924A-B709-E77AD1CC6A71}" type="presOf" srcId="{D2098F00-DD33-4722-82B2-4A0DB007C841}" destId="{A6B805BD-4CD5-FB42-95F0-730B22965B55}" srcOrd="0" destOrd="0" presId="urn:microsoft.com/office/officeart/2005/8/layout/matrix3"/>
    <dgm:cxn modelId="{B2587616-0696-4112-9C10-5D98BAF4F72B}" srcId="{0833C2A9-4EF1-400D-9490-C1F27370CE7F}" destId="{9FF00C32-86C2-4A00-81CD-1F7F65DA26BC}" srcOrd="3" destOrd="0" parTransId="{ACF716D9-2811-409E-8CC4-1A96D8B59675}" sibTransId="{B089B1BF-0D24-42C5-B2FD-77E44D0CB511}"/>
    <dgm:cxn modelId="{136D9076-5C56-B348-8B81-322163AFF2EB}" type="presOf" srcId="{0833C2A9-4EF1-400D-9490-C1F27370CE7F}" destId="{E03D6525-DF48-D246-9AFB-FC15310982D6}" srcOrd="0" destOrd="0" presId="urn:microsoft.com/office/officeart/2005/8/layout/matrix3"/>
    <dgm:cxn modelId="{76D4B192-69BE-0545-A9C9-5EF8084C10C0}" type="presOf" srcId="{B962182C-21EF-43DC-AC46-ED56450E4B81}" destId="{F99CEEF1-EF6C-0B44-958C-A082EBCB7ECA}" srcOrd="0" destOrd="0" presId="urn:microsoft.com/office/officeart/2005/8/layout/matrix3"/>
    <dgm:cxn modelId="{44AF1D93-84D2-4468-BE88-722874D9B641}" srcId="{0833C2A9-4EF1-400D-9490-C1F27370CE7F}" destId="{D2098F00-DD33-4722-82B2-4A0DB007C841}" srcOrd="1" destOrd="0" parTransId="{28547B3B-6B7B-457D-A3AF-22CC9C1C8EF3}" sibTransId="{55D09315-B753-44C2-A098-93FCE48D656F}"/>
    <dgm:cxn modelId="{64325FAA-B1F5-F440-B644-5E9242F4016C}" type="presOf" srcId="{9FF00C32-86C2-4A00-81CD-1F7F65DA26BC}" destId="{81B0EA02-7165-3C47-AF35-26D5579CE340}" srcOrd="0" destOrd="0" presId="urn:microsoft.com/office/officeart/2005/8/layout/matrix3"/>
    <dgm:cxn modelId="{95997CF8-9322-484C-B4BD-318130B51982}" type="presOf" srcId="{4B02B653-121F-4737-998E-09D0812B48BE}" destId="{F75BCD71-502D-5840-982E-53BF10347EA5}" srcOrd="0" destOrd="0" presId="urn:microsoft.com/office/officeart/2005/8/layout/matrix3"/>
    <dgm:cxn modelId="{F41E9AF2-8401-1C40-AD45-20E0B1004886}" type="presParOf" srcId="{E03D6525-DF48-D246-9AFB-FC15310982D6}" destId="{36390E3D-7003-104F-A0A4-924027F2A2C1}" srcOrd="0" destOrd="0" presId="urn:microsoft.com/office/officeart/2005/8/layout/matrix3"/>
    <dgm:cxn modelId="{230D7E97-24F9-7E49-AC2C-3EE31FAC5313}" type="presParOf" srcId="{E03D6525-DF48-D246-9AFB-FC15310982D6}" destId="{F99CEEF1-EF6C-0B44-958C-A082EBCB7ECA}" srcOrd="1" destOrd="0" presId="urn:microsoft.com/office/officeart/2005/8/layout/matrix3"/>
    <dgm:cxn modelId="{CE2370C4-6C6A-9845-AA19-051A3A516A09}" type="presParOf" srcId="{E03D6525-DF48-D246-9AFB-FC15310982D6}" destId="{A6B805BD-4CD5-FB42-95F0-730B22965B55}" srcOrd="2" destOrd="0" presId="urn:microsoft.com/office/officeart/2005/8/layout/matrix3"/>
    <dgm:cxn modelId="{1E2A2F4B-0C12-A84B-ABBB-F85B96D2C89F}" type="presParOf" srcId="{E03D6525-DF48-D246-9AFB-FC15310982D6}" destId="{F75BCD71-502D-5840-982E-53BF10347EA5}" srcOrd="3" destOrd="0" presId="urn:microsoft.com/office/officeart/2005/8/layout/matrix3"/>
    <dgm:cxn modelId="{967EE9D9-5FF9-FB49-A324-8B2456DAE36D}" type="presParOf" srcId="{E03D6525-DF48-D246-9AFB-FC15310982D6}" destId="{81B0EA02-7165-3C47-AF35-26D5579CE3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C6832D-9540-4B96-AA1B-4F48B31E0F3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28F51A-BCD3-4F3C-B8AB-7EAFF3488236}">
      <dgm:prSet/>
      <dgm:spPr/>
      <dgm:t>
        <a:bodyPr/>
        <a:lstStyle/>
        <a:p>
          <a:r>
            <a:rPr lang="en-US" b="1"/>
            <a:t>Happiness is Multidimensional:</a:t>
          </a:r>
          <a:endParaRPr lang="en-US"/>
        </a:p>
      </dgm:t>
    </dgm:pt>
    <dgm:pt modelId="{0DDF41D0-2453-4B00-8CC6-2FE097DB54C9}" type="parTrans" cxnId="{54DEB5B8-DC3C-4883-BEA0-B06D438994C4}">
      <dgm:prSet/>
      <dgm:spPr/>
      <dgm:t>
        <a:bodyPr/>
        <a:lstStyle/>
        <a:p>
          <a:endParaRPr lang="en-US"/>
        </a:p>
      </dgm:t>
    </dgm:pt>
    <dgm:pt modelId="{C93B7B45-1DFB-4FFA-BF59-9235608BB95E}" type="sibTrans" cxnId="{54DEB5B8-DC3C-4883-BEA0-B06D438994C4}">
      <dgm:prSet/>
      <dgm:spPr/>
      <dgm:t>
        <a:bodyPr/>
        <a:lstStyle/>
        <a:p>
          <a:endParaRPr lang="en-US"/>
        </a:p>
      </dgm:t>
    </dgm:pt>
    <dgm:pt modelId="{B0C1CA2F-A1BE-4DE7-8F5C-6757AE9C761E}">
      <dgm:prSet/>
      <dgm:spPr/>
      <dgm:t>
        <a:bodyPr/>
        <a:lstStyle/>
        <a:p>
          <a:r>
            <a:rPr lang="en-US"/>
            <a:t>No single factor determines happiness. </a:t>
          </a:r>
        </a:p>
      </dgm:t>
    </dgm:pt>
    <dgm:pt modelId="{CA92713F-D0F2-4C0A-8901-E2AEB5F07D26}" type="parTrans" cxnId="{7F823C6D-BF6C-4B70-BC3F-93EACFF98A11}">
      <dgm:prSet/>
      <dgm:spPr/>
      <dgm:t>
        <a:bodyPr/>
        <a:lstStyle/>
        <a:p>
          <a:endParaRPr lang="en-US"/>
        </a:p>
      </dgm:t>
    </dgm:pt>
    <dgm:pt modelId="{E661E6B8-473E-4F30-8974-1C83D3337CA9}" type="sibTrans" cxnId="{7F823C6D-BF6C-4B70-BC3F-93EACFF98A11}">
      <dgm:prSet/>
      <dgm:spPr/>
      <dgm:t>
        <a:bodyPr/>
        <a:lstStyle/>
        <a:p>
          <a:endParaRPr lang="en-US"/>
        </a:p>
      </dgm:t>
    </dgm:pt>
    <dgm:pt modelId="{C69CA146-02D2-48FB-9D14-CCEE0E5DA1F8}">
      <dgm:prSet/>
      <dgm:spPr/>
      <dgm:t>
        <a:bodyPr/>
        <a:lstStyle/>
        <a:p>
          <a:r>
            <a:rPr lang="en-US"/>
            <a:t>Happiness emerges from a combination of GDP per capita, social support, healthy life expectancy, freedom, generosity, and perceptions of corruption. </a:t>
          </a:r>
        </a:p>
      </dgm:t>
    </dgm:pt>
    <dgm:pt modelId="{C1E0A9AB-A251-4D6A-A3D3-480DCBD2F4A5}" type="parTrans" cxnId="{5CE2AD05-6017-41E9-86B8-CDC97E611F10}">
      <dgm:prSet/>
      <dgm:spPr/>
      <dgm:t>
        <a:bodyPr/>
        <a:lstStyle/>
        <a:p>
          <a:endParaRPr lang="en-US"/>
        </a:p>
      </dgm:t>
    </dgm:pt>
    <dgm:pt modelId="{55ADE354-7BE6-425A-BECD-C128A0015B2F}" type="sibTrans" cxnId="{5CE2AD05-6017-41E9-86B8-CDC97E611F10}">
      <dgm:prSet/>
      <dgm:spPr/>
      <dgm:t>
        <a:bodyPr/>
        <a:lstStyle/>
        <a:p>
          <a:endParaRPr lang="en-US"/>
        </a:p>
      </dgm:t>
    </dgm:pt>
    <dgm:pt modelId="{81E59753-13D4-4365-9DAA-5B2D7725783E}">
      <dgm:prSet/>
      <dgm:spPr/>
      <dgm:t>
        <a:bodyPr/>
        <a:lstStyle/>
        <a:p>
          <a:r>
            <a:rPr lang="en-US"/>
            <a:t>The correlation heatmap (fig6) highlights strong positive relationships between economic/social factors and happiness, and negative correlations with corruption.</a:t>
          </a:r>
        </a:p>
      </dgm:t>
    </dgm:pt>
    <dgm:pt modelId="{31ECA9DE-7AA9-4314-83F4-B1130C3D1F25}" type="parTrans" cxnId="{F848C9BC-E73F-4C60-BED4-F74948DB53DA}">
      <dgm:prSet/>
      <dgm:spPr/>
      <dgm:t>
        <a:bodyPr/>
        <a:lstStyle/>
        <a:p>
          <a:endParaRPr lang="en-US"/>
        </a:p>
      </dgm:t>
    </dgm:pt>
    <dgm:pt modelId="{F9BB41E6-8003-4BD6-9716-CEA4E48421B4}" type="sibTrans" cxnId="{F848C9BC-E73F-4C60-BED4-F74948DB53DA}">
      <dgm:prSet/>
      <dgm:spPr/>
      <dgm:t>
        <a:bodyPr/>
        <a:lstStyle/>
        <a:p>
          <a:endParaRPr lang="en-US"/>
        </a:p>
      </dgm:t>
    </dgm:pt>
    <dgm:pt modelId="{06316EFC-0282-40C9-9188-61418CB9CB2C}">
      <dgm:prSet/>
      <dgm:spPr/>
      <dgm:t>
        <a:bodyPr/>
        <a:lstStyle/>
        <a:p>
          <a:r>
            <a:rPr lang="en-US" b="1"/>
            <a:t>Regional Disparities Persist:</a:t>
          </a:r>
          <a:endParaRPr lang="en-US"/>
        </a:p>
      </dgm:t>
    </dgm:pt>
    <dgm:pt modelId="{B5AF4209-E4F0-486D-AEFB-ED9A4D14DB50}" type="parTrans" cxnId="{146A83D4-068C-462D-B1FA-6C133899256B}">
      <dgm:prSet/>
      <dgm:spPr/>
      <dgm:t>
        <a:bodyPr/>
        <a:lstStyle/>
        <a:p>
          <a:endParaRPr lang="en-US"/>
        </a:p>
      </dgm:t>
    </dgm:pt>
    <dgm:pt modelId="{E53E9B7B-B717-4DB2-B18A-46BAADA1FCC9}" type="sibTrans" cxnId="{146A83D4-068C-462D-B1FA-6C133899256B}">
      <dgm:prSet/>
      <dgm:spPr/>
      <dgm:t>
        <a:bodyPr/>
        <a:lstStyle/>
        <a:p>
          <a:endParaRPr lang="en-US"/>
        </a:p>
      </dgm:t>
    </dgm:pt>
    <dgm:pt modelId="{F42FCA6D-2E5F-4E36-B44B-31CD2953A46B}">
      <dgm:prSet/>
      <dgm:spPr/>
      <dgm:t>
        <a:bodyPr/>
        <a:lstStyle/>
        <a:p>
          <a:r>
            <a:rPr lang="en-US"/>
            <a:t>Western Europe and North America &amp; ANZ consistently top the happiness rankings, while regions like Sub-Saharan Africa and South Asia face greater challenges. </a:t>
          </a:r>
        </a:p>
      </dgm:t>
    </dgm:pt>
    <dgm:pt modelId="{B51FCA8A-B87A-45FE-814C-2F4224B1FCF8}" type="parTrans" cxnId="{0834E0B2-698B-46D8-A49E-4F1D96B50509}">
      <dgm:prSet/>
      <dgm:spPr/>
      <dgm:t>
        <a:bodyPr/>
        <a:lstStyle/>
        <a:p>
          <a:endParaRPr lang="en-US"/>
        </a:p>
      </dgm:t>
    </dgm:pt>
    <dgm:pt modelId="{72579EE4-68A3-4BC3-BF45-912F51D6B63D}" type="sibTrans" cxnId="{0834E0B2-698B-46D8-A49E-4F1D96B50509}">
      <dgm:prSet/>
      <dgm:spPr/>
      <dgm:t>
        <a:bodyPr/>
        <a:lstStyle/>
        <a:p>
          <a:endParaRPr lang="en-US"/>
        </a:p>
      </dgm:t>
    </dgm:pt>
    <dgm:pt modelId="{2E4190DB-5A95-4AB9-A4E6-AFA9799A5086}">
      <dgm:prSet/>
      <dgm:spPr/>
      <dgm:t>
        <a:bodyPr/>
        <a:lstStyle/>
        <a:p>
          <a:r>
            <a:rPr lang="en-US"/>
            <a:t>However, there are outliers—some countries achieve higher happiness than their income or region might predict, often due to strong social support or governance.</a:t>
          </a:r>
        </a:p>
      </dgm:t>
    </dgm:pt>
    <dgm:pt modelId="{52342F9C-7612-4E80-8958-0D918671D080}" type="parTrans" cxnId="{A7BEC268-86F5-41B1-A934-E6CB345F559B}">
      <dgm:prSet/>
      <dgm:spPr/>
      <dgm:t>
        <a:bodyPr/>
        <a:lstStyle/>
        <a:p>
          <a:endParaRPr lang="en-US"/>
        </a:p>
      </dgm:t>
    </dgm:pt>
    <dgm:pt modelId="{F97A0253-B5CD-4DB6-849E-D6B525FE5130}" type="sibTrans" cxnId="{A7BEC268-86F5-41B1-A934-E6CB345F559B}">
      <dgm:prSet/>
      <dgm:spPr/>
      <dgm:t>
        <a:bodyPr/>
        <a:lstStyle/>
        <a:p>
          <a:endParaRPr lang="en-US"/>
        </a:p>
      </dgm:t>
    </dgm:pt>
    <dgm:pt modelId="{C08F2DBB-EC50-498F-BAFF-6CCEB4F2409F}">
      <dgm:prSet/>
      <dgm:spPr/>
      <dgm:t>
        <a:bodyPr/>
        <a:lstStyle/>
        <a:p>
          <a:r>
            <a:rPr lang="en-US" b="1"/>
            <a:t>Trends Over Time:</a:t>
          </a:r>
          <a:endParaRPr lang="en-US"/>
        </a:p>
      </dgm:t>
    </dgm:pt>
    <dgm:pt modelId="{B3A154D5-CF5D-4EB6-B173-9FC97D7EA12E}" type="parTrans" cxnId="{28AA933F-B3D8-4B3E-AC9C-054416A715F8}">
      <dgm:prSet/>
      <dgm:spPr/>
      <dgm:t>
        <a:bodyPr/>
        <a:lstStyle/>
        <a:p>
          <a:endParaRPr lang="en-US"/>
        </a:p>
      </dgm:t>
    </dgm:pt>
    <dgm:pt modelId="{20469A3B-E827-4955-B3E4-E75C4ACCDED1}" type="sibTrans" cxnId="{28AA933F-B3D8-4B3E-AC9C-054416A715F8}">
      <dgm:prSet/>
      <dgm:spPr/>
      <dgm:t>
        <a:bodyPr/>
        <a:lstStyle/>
        <a:p>
          <a:endParaRPr lang="en-US"/>
        </a:p>
      </dgm:t>
    </dgm:pt>
    <dgm:pt modelId="{020016C9-6947-4170-A4E4-D99790F79236}">
      <dgm:prSet/>
      <dgm:spPr/>
      <dgm:t>
        <a:bodyPr/>
        <a:lstStyle/>
        <a:p>
          <a:r>
            <a:rPr lang="en-US"/>
            <a:t>The slope chart shows that happiness rankings are not static. </a:t>
          </a:r>
        </a:p>
      </dgm:t>
    </dgm:pt>
    <dgm:pt modelId="{ED6D38A1-FF33-4BEC-94A7-A211548F8CC3}" type="parTrans" cxnId="{7B1DE49F-4EB4-4514-B01E-7EFB9F0AD0F3}">
      <dgm:prSet/>
      <dgm:spPr/>
      <dgm:t>
        <a:bodyPr/>
        <a:lstStyle/>
        <a:p>
          <a:endParaRPr lang="en-US"/>
        </a:p>
      </dgm:t>
    </dgm:pt>
    <dgm:pt modelId="{11E5333B-9632-4F5E-B054-905E90E2E64F}" type="sibTrans" cxnId="{7B1DE49F-4EB4-4514-B01E-7EFB9F0AD0F3}">
      <dgm:prSet/>
      <dgm:spPr/>
      <dgm:t>
        <a:bodyPr/>
        <a:lstStyle/>
        <a:p>
          <a:endParaRPr lang="en-US"/>
        </a:p>
      </dgm:t>
    </dgm:pt>
    <dgm:pt modelId="{E3ADE247-6E97-4289-8E1F-108F1B06B3D3}">
      <dgm:prSet/>
      <dgm:spPr/>
      <dgm:t>
        <a:bodyPr/>
        <a:lstStyle/>
        <a:p>
          <a:r>
            <a:rPr lang="en-US"/>
            <a:t>Some countries have improved significantly, while others have declined, reflecting the impact of policy, economic changes, and global events.</a:t>
          </a:r>
        </a:p>
      </dgm:t>
    </dgm:pt>
    <dgm:pt modelId="{37F643B7-6869-4F8C-8D69-8D5ABCDFC4D8}" type="parTrans" cxnId="{877E300A-BC19-4526-B901-8988B7E4AB66}">
      <dgm:prSet/>
      <dgm:spPr/>
      <dgm:t>
        <a:bodyPr/>
        <a:lstStyle/>
        <a:p>
          <a:endParaRPr lang="en-US"/>
        </a:p>
      </dgm:t>
    </dgm:pt>
    <dgm:pt modelId="{0AC830BE-81CC-496B-A772-1F1F96A3D1E6}" type="sibTrans" cxnId="{877E300A-BC19-4526-B901-8988B7E4AB66}">
      <dgm:prSet/>
      <dgm:spPr/>
      <dgm:t>
        <a:bodyPr/>
        <a:lstStyle/>
        <a:p>
          <a:endParaRPr lang="en-US"/>
        </a:p>
      </dgm:t>
    </dgm:pt>
    <dgm:pt modelId="{1321C806-7542-48A7-963B-A0577137931C}">
      <dgm:prSet/>
      <dgm:spPr/>
      <dgm:t>
        <a:bodyPr/>
        <a:lstStyle/>
        <a:p>
          <a:r>
            <a:rPr lang="en-US" b="1"/>
            <a:t>Income Matters, But Isn't Everything:</a:t>
          </a:r>
          <a:endParaRPr lang="en-US"/>
        </a:p>
      </dgm:t>
    </dgm:pt>
    <dgm:pt modelId="{ADD028F1-8923-4FE8-9304-885D2DF9BC27}" type="parTrans" cxnId="{B8D45448-D186-4BE1-9660-14EE473BAA3C}">
      <dgm:prSet/>
      <dgm:spPr/>
      <dgm:t>
        <a:bodyPr/>
        <a:lstStyle/>
        <a:p>
          <a:endParaRPr lang="en-US"/>
        </a:p>
      </dgm:t>
    </dgm:pt>
    <dgm:pt modelId="{2779067F-2E57-41D4-B7C4-A4388D01EFB9}" type="sibTrans" cxnId="{B8D45448-D186-4BE1-9660-14EE473BAA3C}">
      <dgm:prSet/>
      <dgm:spPr/>
      <dgm:t>
        <a:bodyPr/>
        <a:lstStyle/>
        <a:p>
          <a:endParaRPr lang="en-US"/>
        </a:p>
      </dgm:t>
    </dgm:pt>
    <dgm:pt modelId="{A84849B3-8B73-4514-B939-FF0DF17842BE}">
      <dgm:prSet/>
      <dgm:spPr/>
      <dgm:t>
        <a:bodyPr/>
        <a:lstStyle/>
        <a:p>
          <a:r>
            <a:rPr lang="en-US"/>
            <a:t>Higher income tiers generally correspond to higher happiness, but the relationship is not absolute. </a:t>
          </a:r>
        </a:p>
      </dgm:t>
    </dgm:pt>
    <dgm:pt modelId="{913572FE-F998-4051-85A7-BA481D017F11}" type="parTrans" cxnId="{03A5C7B8-9F18-4136-8F5A-DB626938C383}">
      <dgm:prSet/>
      <dgm:spPr/>
      <dgm:t>
        <a:bodyPr/>
        <a:lstStyle/>
        <a:p>
          <a:endParaRPr lang="en-US"/>
        </a:p>
      </dgm:t>
    </dgm:pt>
    <dgm:pt modelId="{E969B0E4-D9E2-42D8-AEEB-358912149E26}" type="sibTrans" cxnId="{03A5C7B8-9F18-4136-8F5A-DB626938C383}">
      <dgm:prSet/>
      <dgm:spPr/>
      <dgm:t>
        <a:bodyPr/>
        <a:lstStyle/>
        <a:p>
          <a:endParaRPr lang="en-US"/>
        </a:p>
      </dgm:t>
    </dgm:pt>
    <dgm:pt modelId="{BD1D5132-9FFF-4CC0-A979-35721911ACCF}">
      <dgm:prSet/>
      <dgm:spPr/>
      <dgm:t>
        <a:bodyPr/>
        <a:lstStyle/>
        <a:p>
          <a:r>
            <a:rPr lang="en-US"/>
            <a:t>Social and institutional factors can compensate for lower income in some contexts.</a:t>
          </a:r>
        </a:p>
      </dgm:t>
    </dgm:pt>
    <dgm:pt modelId="{8DCFA76C-1CA2-4D67-9FE7-266A8FB44534}" type="parTrans" cxnId="{9EC27A31-A0D0-46AC-ADC7-EB9A5827D9F9}">
      <dgm:prSet/>
      <dgm:spPr/>
      <dgm:t>
        <a:bodyPr/>
        <a:lstStyle/>
        <a:p>
          <a:endParaRPr lang="en-US"/>
        </a:p>
      </dgm:t>
    </dgm:pt>
    <dgm:pt modelId="{7B7380F8-18D8-4990-BD82-CD80A4E9F632}" type="sibTrans" cxnId="{9EC27A31-A0D0-46AC-ADC7-EB9A5827D9F9}">
      <dgm:prSet/>
      <dgm:spPr/>
      <dgm:t>
        <a:bodyPr/>
        <a:lstStyle/>
        <a:p>
          <a:endParaRPr lang="en-US"/>
        </a:p>
      </dgm:t>
    </dgm:pt>
    <dgm:pt modelId="{40B3BE81-6D1B-4B8D-8DE5-F609BB7B919D}">
      <dgm:prSet/>
      <dgm:spPr/>
      <dgm:t>
        <a:bodyPr/>
        <a:lstStyle/>
        <a:p>
          <a:r>
            <a:rPr lang="en-US" b="1"/>
            <a:t>Inequality Within and Between Regions:</a:t>
          </a:r>
          <a:endParaRPr lang="en-US"/>
        </a:p>
      </dgm:t>
    </dgm:pt>
    <dgm:pt modelId="{1F075A2A-CFCE-491D-8551-C8E2FA07FF0F}" type="parTrans" cxnId="{AAC76C90-373D-4045-9067-ACE0F6E9D2C7}">
      <dgm:prSet/>
      <dgm:spPr/>
      <dgm:t>
        <a:bodyPr/>
        <a:lstStyle/>
        <a:p>
          <a:endParaRPr lang="en-US"/>
        </a:p>
      </dgm:t>
    </dgm:pt>
    <dgm:pt modelId="{13EE8F33-1AC7-4B70-AFDB-F125689642FC}" type="sibTrans" cxnId="{AAC76C90-373D-4045-9067-ACE0F6E9D2C7}">
      <dgm:prSet/>
      <dgm:spPr/>
      <dgm:t>
        <a:bodyPr/>
        <a:lstStyle/>
        <a:p>
          <a:endParaRPr lang="en-US"/>
        </a:p>
      </dgm:t>
    </dgm:pt>
    <dgm:pt modelId="{505D2642-9FD7-4CBF-BD95-E93B0268E788}">
      <dgm:prSet/>
      <dgm:spPr/>
      <dgm:t>
        <a:bodyPr/>
        <a:lstStyle/>
        <a:p>
          <a:r>
            <a:rPr lang="en-US"/>
            <a:t>Radar and box plots reveal that disparities in happiness and its drivers exist not only between regions but also within them. </a:t>
          </a:r>
        </a:p>
      </dgm:t>
    </dgm:pt>
    <dgm:pt modelId="{B9125701-4030-4352-B2B8-77F4334DD789}" type="parTrans" cxnId="{2CE63D26-6D2F-4B5D-91E7-26203400EA2B}">
      <dgm:prSet/>
      <dgm:spPr/>
      <dgm:t>
        <a:bodyPr/>
        <a:lstStyle/>
        <a:p>
          <a:endParaRPr lang="en-US"/>
        </a:p>
      </dgm:t>
    </dgm:pt>
    <dgm:pt modelId="{9F141691-6C12-4AC9-87A1-E9DE490B4074}" type="sibTrans" cxnId="{2CE63D26-6D2F-4B5D-91E7-26203400EA2B}">
      <dgm:prSet/>
      <dgm:spPr/>
      <dgm:t>
        <a:bodyPr/>
        <a:lstStyle/>
        <a:p>
          <a:endParaRPr lang="en-US"/>
        </a:p>
      </dgm:t>
    </dgm:pt>
    <dgm:pt modelId="{567E2D19-E068-44CD-9CEC-9203519238C0}">
      <dgm:prSet/>
      <dgm:spPr/>
      <dgm:t>
        <a:bodyPr/>
        <a:lstStyle/>
        <a:p>
          <a:r>
            <a:rPr lang="en-US"/>
            <a:t>Addressing these inequalities requires targeted, context-sensitive interventions.</a:t>
          </a:r>
        </a:p>
      </dgm:t>
    </dgm:pt>
    <dgm:pt modelId="{367B13AE-6D26-4C17-A478-CB8440EE3C73}" type="parTrans" cxnId="{83B6E66D-2083-494F-AD88-5C4761CD1D35}">
      <dgm:prSet/>
      <dgm:spPr/>
      <dgm:t>
        <a:bodyPr/>
        <a:lstStyle/>
        <a:p>
          <a:endParaRPr lang="en-US"/>
        </a:p>
      </dgm:t>
    </dgm:pt>
    <dgm:pt modelId="{F362BEC1-B4F2-4BB2-903F-FD6102E22113}" type="sibTrans" cxnId="{83B6E66D-2083-494F-AD88-5C4761CD1D35}">
      <dgm:prSet/>
      <dgm:spPr/>
      <dgm:t>
        <a:bodyPr/>
        <a:lstStyle/>
        <a:p>
          <a:endParaRPr lang="en-US"/>
        </a:p>
      </dgm:t>
    </dgm:pt>
    <dgm:pt modelId="{ECFDA140-7A1B-CE4F-A2A2-591EE6C59C77}" type="pres">
      <dgm:prSet presAssocID="{F3C6832D-9540-4B96-AA1B-4F48B31E0F36}" presName="linear" presStyleCnt="0">
        <dgm:presLayoutVars>
          <dgm:dir/>
          <dgm:animLvl val="lvl"/>
          <dgm:resizeHandles val="exact"/>
        </dgm:presLayoutVars>
      </dgm:prSet>
      <dgm:spPr/>
    </dgm:pt>
    <dgm:pt modelId="{16238EF6-4587-3746-BD9B-CB558E7F4935}" type="pres">
      <dgm:prSet presAssocID="{3E28F51A-BCD3-4F3C-B8AB-7EAFF3488236}" presName="parentLin" presStyleCnt="0"/>
      <dgm:spPr/>
    </dgm:pt>
    <dgm:pt modelId="{76AD3EE5-1D1F-DE4E-98DA-F6D517BD8B0B}" type="pres">
      <dgm:prSet presAssocID="{3E28F51A-BCD3-4F3C-B8AB-7EAFF3488236}" presName="parentLeftMargin" presStyleLbl="node1" presStyleIdx="0" presStyleCnt="5"/>
      <dgm:spPr/>
    </dgm:pt>
    <dgm:pt modelId="{4EC32E49-E2D6-E846-9B00-F69AA8BCC261}" type="pres">
      <dgm:prSet presAssocID="{3E28F51A-BCD3-4F3C-B8AB-7EAFF348823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3415AD4-784E-7043-BB9C-C26066AB3BAE}" type="pres">
      <dgm:prSet presAssocID="{3E28F51A-BCD3-4F3C-B8AB-7EAFF3488236}" presName="negativeSpace" presStyleCnt="0"/>
      <dgm:spPr/>
    </dgm:pt>
    <dgm:pt modelId="{B7E901A3-4792-AB4B-A92D-4F712C27588C}" type="pres">
      <dgm:prSet presAssocID="{3E28F51A-BCD3-4F3C-B8AB-7EAFF3488236}" presName="childText" presStyleLbl="conFgAcc1" presStyleIdx="0" presStyleCnt="5">
        <dgm:presLayoutVars>
          <dgm:bulletEnabled val="1"/>
        </dgm:presLayoutVars>
      </dgm:prSet>
      <dgm:spPr/>
    </dgm:pt>
    <dgm:pt modelId="{DB9BF2E1-4073-434A-B8B9-F9C0250C9567}" type="pres">
      <dgm:prSet presAssocID="{C93B7B45-1DFB-4FFA-BF59-9235608BB95E}" presName="spaceBetweenRectangles" presStyleCnt="0"/>
      <dgm:spPr/>
    </dgm:pt>
    <dgm:pt modelId="{B576B7CC-1E13-9F42-BB83-B9BB6995C10E}" type="pres">
      <dgm:prSet presAssocID="{06316EFC-0282-40C9-9188-61418CB9CB2C}" presName="parentLin" presStyleCnt="0"/>
      <dgm:spPr/>
    </dgm:pt>
    <dgm:pt modelId="{E55672A7-0730-4246-AD9C-C8F7028B2CA0}" type="pres">
      <dgm:prSet presAssocID="{06316EFC-0282-40C9-9188-61418CB9CB2C}" presName="parentLeftMargin" presStyleLbl="node1" presStyleIdx="0" presStyleCnt="5"/>
      <dgm:spPr/>
    </dgm:pt>
    <dgm:pt modelId="{7A6542FE-B1C6-3645-920C-ECCF8C97900E}" type="pres">
      <dgm:prSet presAssocID="{06316EFC-0282-40C9-9188-61418CB9CB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E8D2E5B-454B-474A-A911-EFECEC2ECC5E}" type="pres">
      <dgm:prSet presAssocID="{06316EFC-0282-40C9-9188-61418CB9CB2C}" presName="negativeSpace" presStyleCnt="0"/>
      <dgm:spPr/>
    </dgm:pt>
    <dgm:pt modelId="{9818B9C2-9D9B-E840-A0E0-7D2FF3255984}" type="pres">
      <dgm:prSet presAssocID="{06316EFC-0282-40C9-9188-61418CB9CB2C}" presName="childText" presStyleLbl="conFgAcc1" presStyleIdx="1" presStyleCnt="5">
        <dgm:presLayoutVars>
          <dgm:bulletEnabled val="1"/>
        </dgm:presLayoutVars>
      </dgm:prSet>
      <dgm:spPr/>
    </dgm:pt>
    <dgm:pt modelId="{974F034C-F7FA-E141-940B-A04D2074A410}" type="pres">
      <dgm:prSet presAssocID="{E53E9B7B-B717-4DB2-B18A-46BAADA1FCC9}" presName="spaceBetweenRectangles" presStyleCnt="0"/>
      <dgm:spPr/>
    </dgm:pt>
    <dgm:pt modelId="{E6BF5951-BEAA-EB4F-9C78-2CC06A27D71E}" type="pres">
      <dgm:prSet presAssocID="{C08F2DBB-EC50-498F-BAFF-6CCEB4F2409F}" presName="parentLin" presStyleCnt="0"/>
      <dgm:spPr/>
    </dgm:pt>
    <dgm:pt modelId="{43F283D3-BD03-D34A-B8DA-73C717782036}" type="pres">
      <dgm:prSet presAssocID="{C08F2DBB-EC50-498F-BAFF-6CCEB4F2409F}" presName="parentLeftMargin" presStyleLbl="node1" presStyleIdx="1" presStyleCnt="5"/>
      <dgm:spPr/>
    </dgm:pt>
    <dgm:pt modelId="{218260DE-AA96-B548-9685-75B4DCA124C9}" type="pres">
      <dgm:prSet presAssocID="{C08F2DBB-EC50-498F-BAFF-6CCEB4F2409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B8970FD-40D1-B942-A69A-0A0E26043456}" type="pres">
      <dgm:prSet presAssocID="{C08F2DBB-EC50-498F-BAFF-6CCEB4F2409F}" presName="negativeSpace" presStyleCnt="0"/>
      <dgm:spPr/>
    </dgm:pt>
    <dgm:pt modelId="{91986921-351E-F546-B0F8-680D8D05DBEE}" type="pres">
      <dgm:prSet presAssocID="{C08F2DBB-EC50-498F-BAFF-6CCEB4F2409F}" presName="childText" presStyleLbl="conFgAcc1" presStyleIdx="2" presStyleCnt="5">
        <dgm:presLayoutVars>
          <dgm:bulletEnabled val="1"/>
        </dgm:presLayoutVars>
      </dgm:prSet>
      <dgm:spPr/>
    </dgm:pt>
    <dgm:pt modelId="{74946624-8902-7D48-9E1B-EC627EAF801F}" type="pres">
      <dgm:prSet presAssocID="{20469A3B-E827-4955-B3E4-E75C4ACCDED1}" presName="spaceBetweenRectangles" presStyleCnt="0"/>
      <dgm:spPr/>
    </dgm:pt>
    <dgm:pt modelId="{89BC09F7-D82F-B844-932A-9116D23F6350}" type="pres">
      <dgm:prSet presAssocID="{1321C806-7542-48A7-963B-A0577137931C}" presName="parentLin" presStyleCnt="0"/>
      <dgm:spPr/>
    </dgm:pt>
    <dgm:pt modelId="{C63B8ADE-43D6-4442-9A5A-A9714CF3D1B5}" type="pres">
      <dgm:prSet presAssocID="{1321C806-7542-48A7-963B-A0577137931C}" presName="parentLeftMargin" presStyleLbl="node1" presStyleIdx="2" presStyleCnt="5"/>
      <dgm:spPr/>
    </dgm:pt>
    <dgm:pt modelId="{343798EF-FCFF-ED46-B79F-E91069C1E8B9}" type="pres">
      <dgm:prSet presAssocID="{1321C806-7542-48A7-963B-A0577137931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F364E3-20E8-6444-A241-4875C09AFD55}" type="pres">
      <dgm:prSet presAssocID="{1321C806-7542-48A7-963B-A0577137931C}" presName="negativeSpace" presStyleCnt="0"/>
      <dgm:spPr/>
    </dgm:pt>
    <dgm:pt modelId="{1923A9C3-CF68-714D-8A3B-135DC87E7B1A}" type="pres">
      <dgm:prSet presAssocID="{1321C806-7542-48A7-963B-A0577137931C}" presName="childText" presStyleLbl="conFgAcc1" presStyleIdx="3" presStyleCnt="5">
        <dgm:presLayoutVars>
          <dgm:bulletEnabled val="1"/>
        </dgm:presLayoutVars>
      </dgm:prSet>
      <dgm:spPr/>
    </dgm:pt>
    <dgm:pt modelId="{6D7D9771-E019-D844-9D37-FA5892D7D862}" type="pres">
      <dgm:prSet presAssocID="{2779067F-2E57-41D4-B7C4-A4388D01EFB9}" presName="spaceBetweenRectangles" presStyleCnt="0"/>
      <dgm:spPr/>
    </dgm:pt>
    <dgm:pt modelId="{E2CDCD98-E2D6-594E-8820-A1EB6DA3D44D}" type="pres">
      <dgm:prSet presAssocID="{40B3BE81-6D1B-4B8D-8DE5-F609BB7B919D}" presName="parentLin" presStyleCnt="0"/>
      <dgm:spPr/>
    </dgm:pt>
    <dgm:pt modelId="{EF579A03-7586-014C-91AE-53540EBED0E7}" type="pres">
      <dgm:prSet presAssocID="{40B3BE81-6D1B-4B8D-8DE5-F609BB7B919D}" presName="parentLeftMargin" presStyleLbl="node1" presStyleIdx="3" presStyleCnt="5"/>
      <dgm:spPr/>
    </dgm:pt>
    <dgm:pt modelId="{8D3C7211-CDCA-B341-9EF5-D17BBF23B42E}" type="pres">
      <dgm:prSet presAssocID="{40B3BE81-6D1B-4B8D-8DE5-F609BB7B919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8FF9C94-6B09-D440-9500-9B9E1409CD5D}" type="pres">
      <dgm:prSet presAssocID="{40B3BE81-6D1B-4B8D-8DE5-F609BB7B919D}" presName="negativeSpace" presStyleCnt="0"/>
      <dgm:spPr/>
    </dgm:pt>
    <dgm:pt modelId="{ECB958B5-5E2D-3145-B6D6-22B0808117CA}" type="pres">
      <dgm:prSet presAssocID="{40B3BE81-6D1B-4B8D-8DE5-F609BB7B919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6D44301-96ED-2044-8848-B8FC161B78CD}" type="presOf" srcId="{06316EFC-0282-40C9-9188-61418CB9CB2C}" destId="{E55672A7-0730-4246-AD9C-C8F7028B2CA0}" srcOrd="0" destOrd="0" presId="urn:microsoft.com/office/officeart/2005/8/layout/list1"/>
    <dgm:cxn modelId="{5CE2AD05-6017-41E9-86B8-CDC97E611F10}" srcId="{3E28F51A-BCD3-4F3C-B8AB-7EAFF3488236}" destId="{C69CA146-02D2-48FB-9D14-CCEE0E5DA1F8}" srcOrd="1" destOrd="0" parTransId="{C1E0A9AB-A251-4D6A-A3D3-480DCBD2F4A5}" sibTransId="{55ADE354-7BE6-425A-BECD-C128A0015B2F}"/>
    <dgm:cxn modelId="{A7D62907-FB23-7B4B-9DD8-0D55DE932DED}" type="presOf" srcId="{40B3BE81-6D1B-4B8D-8DE5-F609BB7B919D}" destId="{8D3C7211-CDCA-B341-9EF5-D17BBF23B42E}" srcOrd="1" destOrd="0" presId="urn:microsoft.com/office/officeart/2005/8/layout/list1"/>
    <dgm:cxn modelId="{877E300A-BC19-4526-B901-8988B7E4AB66}" srcId="{C08F2DBB-EC50-498F-BAFF-6CCEB4F2409F}" destId="{E3ADE247-6E97-4289-8E1F-108F1B06B3D3}" srcOrd="1" destOrd="0" parTransId="{37F643B7-6869-4F8C-8D69-8D5ABCDFC4D8}" sibTransId="{0AC830BE-81CC-496B-A772-1F1F96A3D1E6}"/>
    <dgm:cxn modelId="{8D3D970C-C364-D241-A1DD-EBD713B90922}" type="presOf" srcId="{C08F2DBB-EC50-498F-BAFF-6CCEB4F2409F}" destId="{43F283D3-BD03-D34A-B8DA-73C717782036}" srcOrd="0" destOrd="0" presId="urn:microsoft.com/office/officeart/2005/8/layout/list1"/>
    <dgm:cxn modelId="{9E0D8716-C999-364A-8774-ED3DC6B9DF6E}" type="presOf" srcId="{3E28F51A-BCD3-4F3C-B8AB-7EAFF3488236}" destId="{4EC32E49-E2D6-E846-9B00-F69AA8BCC261}" srcOrd="1" destOrd="0" presId="urn:microsoft.com/office/officeart/2005/8/layout/list1"/>
    <dgm:cxn modelId="{4B583221-96CA-0B44-B936-597BA29B3783}" type="presOf" srcId="{BD1D5132-9FFF-4CC0-A979-35721911ACCF}" destId="{1923A9C3-CF68-714D-8A3B-135DC87E7B1A}" srcOrd="0" destOrd="1" presId="urn:microsoft.com/office/officeart/2005/8/layout/list1"/>
    <dgm:cxn modelId="{2CE63D26-6D2F-4B5D-91E7-26203400EA2B}" srcId="{40B3BE81-6D1B-4B8D-8DE5-F609BB7B919D}" destId="{505D2642-9FD7-4CBF-BD95-E93B0268E788}" srcOrd="0" destOrd="0" parTransId="{B9125701-4030-4352-B2B8-77F4334DD789}" sibTransId="{9F141691-6C12-4AC9-87A1-E9DE490B4074}"/>
    <dgm:cxn modelId="{9EC27A31-A0D0-46AC-ADC7-EB9A5827D9F9}" srcId="{1321C806-7542-48A7-963B-A0577137931C}" destId="{BD1D5132-9FFF-4CC0-A979-35721911ACCF}" srcOrd="1" destOrd="0" parTransId="{8DCFA76C-1CA2-4D67-9FE7-266A8FB44534}" sibTransId="{7B7380F8-18D8-4990-BD82-CD80A4E9F632}"/>
    <dgm:cxn modelId="{A4259A3A-E953-B242-A194-8AF7FEA1BD50}" type="presOf" srcId="{B0C1CA2F-A1BE-4DE7-8F5C-6757AE9C761E}" destId="{B7E901A3-4792-AB4B-A92D-4F712C27588C}" srcOrd="0" destOrd="0" presId="urn:microsoft.com/office/officeart/2005/8/layout/list1"/>
    <dgm:cxn modelId="{28AA933F-B3D8-4B3E-AC9C-054416A715F8}" srcId="{F3C6832D-9540-4B96-AA1B-4F48B31E0F36}" destId="{C08F2DBB-EC50-498F-BAFF-6CCEB4F2409F}" srcOrd="2" destOrd="0" parTransId="{B3A154D5-CF5D-4EB6-B173-9FC97D7EA12E}" sibTransId="{20469A3B-E827-4955-B3E4-E75C4ACCDED1}"/>
    <dgm:cxn modelId="{B8D45448-D186-4BE1-9660-14EE473BAA3C}" srcId="{F3C6832D-9540-4B96-AA1B-4F48B31E0F36}" destId="{1321C806-7542-48A7-963B-A0577137931C}" srcOrd="3" destOrd="0" parTransId="{ADD028F1-8923-4FE8-9304-885D2DF9BC27}" sibTransId="{2779067F-2E57-41D4-B7C4-A4388D01EFB9}"/>
    <dgm:cxn modelId="{98C20B4D-8111-284A-8596-94C26EC56187}" type="presOf" srcId="{1321C806-7542-48A7-963B-A0577137931C}" destId="{343798EF-FCFF-ED46-B79F-E91069C1E8B9}" srcOrd="1" destOrd="0" presId="urn:microsoft.com/office/officeart/2005/8/layout/list1"/>
    <dgm:cxn modelId="{4ADD8263-1EB2-1744-9F84-DF9E7B268150}" type="presOf" srcId="{F3C6832D-9540-4B96-AA1B-4F48B31E0F36}" destId="{ECFDA140-7A1B-CE4F-A2A2-591EE6C59C77}" srcOrd="0" destOrd="0" presId="urn:microsoft.com/office/officeart/2005/8/layout/list1"/>
    <dgm:cxn modelId="{A7BEC268-86F5-41B1-A934-E6CB345F559B}" srcId="{06316EFC-0282-40C9-9188-61418CB9CB2C}" destId="{2E4190DB-5A95-4AB9-A4E6-AFA9799A5086}" srcOrd="1" destOrd="0" parTransId="{52342F9C-7612-4E80-8958-0D918671D080}" sibTransId="{F97A0253-B5CD-4DB6-849E-D6B525FE5130}"/>
    <dgm:cxn modelId="{7F823C6D-BF6C-4B70-BC3F-93EACFF98A11}" srcId="{3E28F51A-BCD3-4F3C-B8AB-7EAFF3488236}" destId="{B0C1CA2F-A1BE-4DE7-8F5C-6757AE9C761E}" srcOrd="0" destOrd="0" parTransId="{CA92713F-D0F2-4C0A-8901-E2AEB5F07D26}" sibTransId="{E661E6B8-473E-4F30-8974-1C83D3337CA9}"/>
    <dgm:cxn modelId="{83B6E66D-2083-494F-AD88-5C4761CD1D35}" srcId="{40B3BE81-6D1B-4B8D-8DE5-F609BB7B919D}" destId="{567E2D19-E068-44CD-9CEC-9203519238C0}" srcOrd="1" destOrd="0" parTransId="{367B13AE-6D26-4C17-A478-CB8440EE3C73}" sibTransId="{F362BEC1-B4F2-4BB2-903F-FD6102E22113}"/>
    <dgm:cxn modelId="{06C84474-115B-C34D-A902-D442C591102B}" type="presOf" srcId="{020016C9-6947-4170-A4E4-D99790F79236}" destId="{91986921-351E-F546-B0F8-680D8D05DBEE}" srcOrd="0" destOrd="0" presId="urn:microsoft.com/office/officeart/2005/8/layout/list1"/>
    <dgm:cxn modelId="{9C98B476-C7B9-D348-8390-3756AA20894E}" type="presOf" srcId="{A84849B3-8B73-4514-B939-FF0DF17842BE}" destId="{1923A9C3-CF68-714D-8A3B-135DC87E7B1A}" srcOrd="0" destOrd="0" presId="urn:microsoft.com/office/officeart/2005/8/layout/list1"/>
    <dgm:cxn modelId="{D47DF17E-656D-6E42-AE0E-E91B38B335B8}" type="presOf" srcId="{505D2642-9FD7-4CBF-BD95-E93B0268E788}" destId="{ECB958B5-5E2D-3145-B6D6-22B0808117CA}" srcOrd="0" destOrd="0" presId="urn:microsoft.com/office/officeart/2005/8/layout/list1"/>
    <dgm:cxn modelId="{D93B4E89-83D9-C649-81B5-93EE5A1E99FE}" type="presOf" srcId="{F42FCA6D-2E5F-4E36-B44B-31CD2953A46B}" destId="{9818B9C2-9D9B-E840-A0E0-7D2FF3255984}" srcOrd="0" destOrd="0" presId="urn:microsoft.com/office/officeart/2005/8/layout/list1"/>
    <dgm:cxn modelId="{AAC76C90-373D-4045-9067-ACE0F6E9D2C7}" srcId="{F3C6832D-9540-4B96-AA1B-4F48B31E0F36}" destId="{40B3BE81-6D1B-4B8D-8DE5-F609BB7B919D}" srcOrd="4" destOrd="0" parTransId="{1F075A2A-CFCE-491D-8551-C8E2FA07FF0F}" sibTransId="{13EE8F33-1AC7-4B70-AFDB-F125689642FC}"/>
    <dgm:cxn modelId="{D9AD669A-17AE-6245-A36D-EE0DB1653B19}" type="presOf" srcId="{C08F2DBB-EC50-498F-BAFF-6CCEB4F2409F}" destId="{218260DE-AA96-B548-9685-75B4DCA124C9}" srcOrd="1" destOrd="0" presId="urn:microsoft.com/office/officeart/2005/8/layout/list1"/>
    <dgm:cxn modelId="{3CEBA29E-5E69-2144-BCE6-C91AF651DD50}" type="presOf" srcId="{567E2D19-E068-44CD-9CEC-9203519238C0}" destId="{ECB958B5-5E2D-3145-B6D6-22B0808117CA}" srcOrd="0" destOrd="1" presId="urn:microsoft.com/office/officeart/2005/8/layout/list1"/>
    <dgm:cxn modelId="{7B1DE49F-4EB4-4514-B01E-7EFB9F0AD0F3}" srcId="{C08F2DBB-EC50-498F-BAFF-6CCEB4F2409F}" destId="{020016C9-6947-4170-A4E4-D99790F79236}" srcOrd="0" destOrd="0" parTransId="{ED6D38A1-FF33-4BEC-94A7-A211548F8CC3}" sibTransId="{11E5333B-9632-4F5E-B054-905E90E2E64F}"/>
    <dgm:cxn modelId="{7062B5A4-E0D7-DA4B-B587-F6F9F056461C}" type="presOf" srcId="{81E59753-13D4-4365-9DAA-5B2D7725783E}" destId="{B7E901A3-4792-AB4B-A92D-4F712C27588C}" srcOrd="0" destOrd="2" presId="urn:microsoft.com/office/officeart/2005/8/layout/list1"/>
    <dgm:cxn modelId="{0834E0B2-698B-46D8-A49E-4F1D96B50509}" srcId="{06316EFC-0282-40C9-9188-61418CB9CB2C}" destId="{F42FCA6D-2E5F-4E36-B44B-31CD2953A46B}" srcOrd="0" destOrd="0" parTransId="{B51FCA8A-B87A-45FE-814C-2F4224B1FCF8}" sibTransId="{72579EE4-68A3-4BC3-BF45-912F51D6B63D}"/>
    <dgm:cxn modelId="{54DEB5B8-DC3C-4883-BEA0-B06D438994C4}" srcId="{F3C6832D-9540-4B96-AA1B-4F48B31E0F36}" destId="{3E28F51A-BCD3-4F3C-B8AB-7EAFF3488236}" srcOrd="0" destOrd="0" parTransId="{0DDF41D0-2453-4B00-8CC6-2FE097DB54C9}" sibTransId="{C93B7B45-1DFB-4FFA-BF59-9235608BB95E}"/>
    <dgm:cxn modelId="{03A5C7B8-9F18-4136-8F5A-DB626938C383}" srcId="{1321C806-7542-48A7-963B-A0577137931C}" destId="{A84849B3-8B73-4514-B939-FF0DF17842BE}" srcOrd="0" destOrd="0" parTransId="{913572FE-F998-4051-85A7-BA481D017F11}" sibTransId="{E969B0E4-D9E2-42D8-AEEB-358912149E26}"/>
    <dgm:cxn modelId="{F848C9BC-E73F-4C60-BED4-F74948DB53DA}" srcId="{3E28F51A-BCD3-4F3C-B8AB-7EAFF3488236}" destId="{81E59753-13D4-4365-9DAA-5B2D7725783E}" srcOrd="2" destOrd="0" parTransId="{31ECA9DE-7AA9-4314-83F4-B1130C3D1F25}" sibTransId="{F9BB41E6-8003-4BD6-9716-CEA4E48421B4}"/>
    <dgm:cxn modelId="{2BDA8BC8-66AC-C349-8C0B-D03BD1F3DACF}" type="presOf" srcId="{40B3BE81-6D1B-4B8D-8DE5-F609BB7B919D}" destId="{EF579A03-7586-014C-91AE-53540EBED0E7}" srcOrd="0" destOrd="0" presId="urn:microsoft.com/office/officeart/2005/8/layout/list1"/>
    <dgm:cxn modelId="{46E353D2-2DE8-B147-90C3-FDF71822572A}" type="presOf" srcId="{06316EFC-0282-40C9-9188-61418CB9CB2C}" destId="{7A6542FE-B1C6-3645-920C-ECCF8C97900E}" srcOrd="1" destOrd="0" presId="urn:microsoft.com/office/officeart/2005/8/layout/list1"/>
    <dgm:cxn modelId="{814B5AD2-7913-AD4B-B14D-D39703551621}" type="presOf" srcId="{3E28F51A-BCD3-4F3C-B8AB-7EAFF3488236}" destId="{76AD3EE5-1D1F-DE4E-98DA-F6D517BD8B0B}" srcOrd="0" destOrd="0" presId="urn:microsoft.com/office/officeart/2005/8/layout/list1"/>
    <dgm:cxn modelId="{146A83D4-068C-462D-B1FA-6C133899256B}" srcId="{F3C6832D-9540-4B96-AA1B-4F48B31E0F36}" destId="{06316EFC-0282-40C9-9188-61418CB9CB2C}" srcOrd="1" destOrd="0" parTransId="{B5AF4209-E4F0-486D-AEFB-ED9A4D14DB50}" sibTransId="{E53E9B7B-B717-4DB2-B18A-46BAADA1FCC9}"/>
    <dgm:cxn modelId="{B50A03DC-B401-5A4B-8915-BF38ADE846D0}" type="presOf" srcId="{1321C806-7542-48A7-963B-A0577137931C}" destId="{C63B8ADE-43D6-4442-9A5A-A9714CF3D1B5}" srcOrd="0" destOrd="0" presId="urn:microsoft.com/office/officeart/2005/8/layout/list1"/>
    <dgm:cxn modelId="{12242DE4-9B1C-4645-90A4-F9BBECD6078C}" type="presOf" srcId="{C69CA146-02D2-48FB-9D14-CCEE0E5DA1F8}" destId="{B7E901A3-4792-AB4B-A92D-4F712C27588C}" srcOrd="0" destOrd="1" presId="urn:microsoft.com/office/officeart/2005/8/layout/list1"/>
    <dgm:cxn modelId="{DE30D7EA-6F98-6147-A3B6-756E7D2CD4F7}" type="presOf" srcId="{E3ADE247-6E97-4289-8E1F-108F1B06B3D3}" destId="{91986921-351E-F546-B0F8-680D8D05DBEE}" srcOrd="0" destOrd="1" presId="urn:microsoft.com/office/officeart/2005/8/layout/list1"/>
    <dgm:cxn modelId="{499D58F5-FD9D-F247-9CD7-D69BB3CD3C88}" type="presOf" srcId="{2E4190DB-5A95-4AB9-A4E6-AFA9799A5086}" destId="{9818B9C2-9D9B-E840-A0E0-7D2FF3255984}" srcOrd="0" destOrd="1" presId="urn:microsoft.com/office/officeart/2005/8/layout/list1"/>
    <dgm:cxn modelId="{4D4042A9-70B9-1B49-906A-DF9A727CAD46}" type="presParOf" srcId="{ECFDA140-7A1B-CE4F-A2A2-591EE6C59C77}" destId="{16238EF6-4587-3746-BD9B-CB558E7F4935}" srcOrd="0" destOrd="0" presId="urn:microsoft.com/office/officeart/2005/8/layout/list1"/>
    <dgm:cxn modelId="{B968D9F9-F03E-954D-9B6A-4ECDDAB43220}" type="presParOf" srcId="{16238EF6-4587-3746-BD9B-CB558E7F4935}" destId="{76AD3EE5-1D1F-DE4E-98DA-F6D517BD8B0B}" srcOrd="0" destOrd="0" presId="urn:microsoft.com/office/officeart/2005/8/layout/list1"/>
    <dgm:cxn modelId="{2735AD87-ABFE-264C-9BA8-539F200FC584}" type="presParOf" srcId="{16238EF6-4587-3746-BD9B-CB558E7F4935}" destId="{4EC32E49-E2D6-E846-9B00-F69AA8BCC261}" srcOrd="1" destOrd="0" presId="urn:microsoft.com/office/officeart/2005/8/layout/list1"/>
    <dgm:cxn modelId="{97FFFC0F-66FC-7242-88A5-781FBC766445}" type="presParOf" srcId="{ECFDA140-7A1B-CE4F-A2A2-591EE6C59C77}" destId="{D3415AD4-784E-7043-BB9C-C26066AB3BAE}" srcOrd="1" destOrd="0" presId="urn:microsoft.com/office/officeart/2005/8/layout/list1"/>
    <dgm:cxn modelId="{3CC6365C-E3DE-C441-9398-B679C689DEAC}" type="presParOf" srcId="{ECFDA140-7A1B-CE4F-A2A2-591EE6C59C77}" destId="{B7E901A3-4792-AB4B-A92D-4F712C27588C}" srcOrd="2" destOrd="0" presId="urn:microsoft.com/office/officeart/2005/8/layout/list1"/>
    <dgm:cxn modelId="{F6FFB4B6-BD4B-C149-83EC-F1AC35C787CE}" type="presParOf" srcId="{ECFDA140-7A1B-CE4F-A2A2-591EE6C59C77}" destId="{DB9BF2E1-4073-434A-B8B9-F9C0250C9567}" srcOrd="3" destOrd="0" presId="urn:microsoft.com/office/officeart/2005/8/layout/list1"/>
    <dgm:cxn modelId="{1440E773-A1D9-BC47-A676-9DD4CD413FC4}" type="presParOf" srcId="{ECFDA140-7A1B-CE4F-A2A2-591EE6C59C77}" destId="{B576B7CC-1E13-9F42-BB83-B9BB6995C10E}" srcOrd="4" destOrd="0" presId="urn:microsoft.com/office/officeart/2005/8/layout/list1"/>
    <dgm:cxn modelId="{8AA2194D-8450-4A4A-8F13-FC0AA7F80BD0}" type="presParOf" srcId="{B576B7CC-1E13-9F42-BB83-B9BB6995C10E}" destId="{E55672A7-0730-4246-AD9C-C8F7028B2CA0}" srcOrd="0" destOrd="0" presId="urn:microsoft.com/office/officeart/2005/8/layout/list1"/>
    <dgm:cxn modelId="{319E5E32-77B5-5047-842E-D37B0488E0FF}" type="presParOf" srcId="{B576B7CC-1E13-9F42-BB83-B9BB6995C10E}" destId="{7A6542FE-B1C6-3645-920C-ECCF8C97900E}" srcOrd="1" destOrd="0" presId="urn:microsoft.com/office/officeart/2005/8/layout/list1"/>
    <dgm:cxn modelId="{D84C019C-4BD1-374C-8983-B6D897945025}" type="presParOf" srcId="{ECFDA140-7A1B-CE4F-A2A2-591EE6C59C77}" destId="{5E8D2E5B-454B-474A-A911-EFECEC2ECC5E}" srcOrd="5" destOrd="0" presId="urn:microsoft.com/office/officeart/2005/8/layout/list1"/>
    <dgm:cxn modelId="{69323EE9-284F-1349-97B6-CD2267EC9E28}" type="presParOf" srcId="{ECFDA140-7A1B-CE4F-A2A2-591EE6C59C77}" destId="{9818B9C2-9D9B-E840-A0E0-7D2FF3255984}" srcOrd="6" destOrd="0" presId="urn:microsoft.com/office/officeart/2005/8/layout/list1"/>
    <dgm:cxn modelId="{B8C8B1B6-E2BA-144E-8819-861EBF382641}" type="presParOf" srcId="{ECFDA140-7A1B-CE4F-A2A2-591EE6C59C77}" destId="{974F034C-F7FA-E141-940B-A04D2074A410}" srcOrd="7" destOrd="0" presId="urn:microsoft.com/office/officeart/2005/8/layout/list1"/>
    <dgm:cxn modelId="{4C389EA8-63CD-8F4C-B26F-5706E2C988A1}" type="presParOf" srcId="{ECFDA140-7A1B-CE4F-A2A2-591EE6C59C77}" destId="{E6BF5951-BEAA-EB4F-9C78-2CC06A27D71E}" srcOrd="8" destOrd="0" presId="urn:microsoft.com/office/officeart/2005/8/layout/list1"/>
    <dgm:cxn modelId="{F5162A57-EE1E-FF4F-950B-ED4045EA8AFB}" type="presParOf" srcId="{E6BF5951-BEAA-EB4F-9C78-2CC06A27D71E}" destId="{43F283D3-BD03-D34A-B8DA-73C717782036}" srcOrd="0" destOrd="0" presId="urn:microsoft.com/office/officeart/2005/8/layout/list1"/>
    <dgm:cxn modelId="{D81C3E98-0A4E-6549-BD13-68211B0D15D6}" type="presParOf" srcId="{E6BF5951-BEAA-EB4F-9C78-2CC06A27D71E}" destId="{218260DE-AA96-B548-9685-75B4DCA124C9}" srcOrd="1" destOrd="0" presId="urn:microsoft.com/office/officeart/2005/8/layout/list1"/>
    <dgm:cxn modelId="{3635D225-874F-6C4D-B5FC-3B1995CD100B}" type="presParOf" srcId="{ECFDA140-7A1B-CE4F-A2A2-591EE6C59C77}" destId="{AB8970FD-40D1-B942-A69A-0A0E26043456}" srcOrd="9" destOrd="0" presId="urn:microsoft.com/office/officeart/2005/8/layout/list1"/>
    <dgm:cxn modelId="{74C58283-618C-A049-93C6-80283B6A2CA5}" type="presParOf" srcId="{ECFDA140-7A1B-CE4F-A2A2-591EE6C59C77}" destId="{91986921-351E-F546-B0F8-680D8D05DBEE}" srcOrd="10" destOrd="0" presId="urn:microsoft.com/office/officeart/2005/8/layout/list1"/>
    <dgm:cxn modelId="{51DCD7E8-E96B-4040-A718-76B78ECBC72B}" type="presParOf" srcId="{ECFDA140-7A1B-CE4F-A2A2-591EE6C59C77}" destId="{74946624-8902-7D48-9E1B-EC627EAF801F}" srcOrd="11" destOrd="0" presId="urn:microsoft.com/office/officeart/2005/8/layout/list1"/>
    <dgm:cxn modelId="{12B8386A-D0E3-9D45-B101-7861F86A2EF3}" type="presParOf" srcId="{ECFDA140-7A1B-CE4F-A2A2-591EE6C59C77}" destId="{89BC09F7-D82F-B844-932A-9116D23F6350}" srcOrd="12" destOrd="0" presId="urn:microsoft.com/office/officeart/2005/8/layout/list1"/>
    <dgm:cxn modelId="{2939C9D9-742E-D449-8A61-90C6691A7852}" type="presParOf" srcId="{89BC09F7-D82F-B844-932A-9116D23F6350}" destId="{C63B8ADE-43D6-4442-9A5A-A9714CF3D1B5}" srcOrd="0" destOrd="0" presId="urn:microsoft.com/office/officeart/2005/8/layout/list1"/>
    <dgm:cxn modelId="{802997A7-2740-234E-BCA2-353F9BA00D9C}" type="presParOf" srcId="{89BC09F7-D82F-B844-932A-9116D23F6350}" destId="{343798EF-FCFF-ED46-B79F-E91069C1E8B9}" srcOrd="1" destOrd="0" presId="urn:microsoft.com/office/officeart/2005/8/layout/list1"/>
    <dgm:cxn modelId="{CDA7F3F7-4C18-694B-A909-4BBD614A5691}" type="presParOf" srcId="{ECFDA140-7A1B-CE4F-A2A2-591EE6C59C77}" destId="{F6F364E3-20E8-6444-A241-4875C09AFD55}" srcOrd="13" destOrd="0" presId="urn:microsoft.com/office/officeart/2005/8/layout/list1"/>
    <dgm:cxn modelId="{114BDEA1-0F86-5448-9038-36257AF0F0F6}" type="presParOf" srcId="{ECFDA140-7A1B-CE4F-A2A2-591EE6C59C77}" destId="{1923A9C3-CF68-714D-8A3B-135DC87E7B1A}" srcOrd="14" destOrd="0" presId="urn:microsoft.com/office/officeart/2005/8/layout/list1"/>
    <dgm:cxn modelId="{26946EBD-C537-EF44-ABE1-09AA613C80FC}" type="presParOf" srcId="{ECFDA140-7A1B-CE4F-A2A2-591EE6C59C77}" destId="{6D7D9771-E019-D844-9D37-FA5892D7D862}" srcOrd="15" destOrd="0" presId="urn:microsoft.com/office/officeart/2005/8/layout/list1"/>
    <dgm:cxn modelId="{F7F1E8C8-2542-E049-B2C2-CC2822B0827D}" type="presParOf" srcId="{ECFDA140-7A1B-CE4F-A2A2-591EE6C59C77}" destId="{E2CDCD98-E2D6-594E-8820-A1EB6DA3D44D}" srcOrd="16" destOrd="0" presId="urn:microsoft.com/office/officeart/2005/8/layout/list1"/>
    <dgm:cxn modelId="{BB97CFA2-3BBE-344E-B815-E8B14F2D258F}" type="presParOf" srcId="{E2CDCD98-E2D6-594E-8820-A1EB6DA3D44D}" destId="{EF579A03-7586-014C-91AE-53540EBED0E7}" srcOrd="0" destOrd="0" presId="urn:microsoft.com/office/officeart/2005/8/layout/list1"/>
    <dgm:cxn modelId="{32223C7E-93D2-2E43-94EB-61BB45CDFEF6}" type="presParOf" srcId="{E2CDCD98-E2D6-594E-8820-A1EB6DA3D44D}" destId="{8D3C7211-CDCA-B341-9EF5-D17BBF23B42E}" srcOrd="1" destOrd="0" presId="urn:microsoft.com/office/officeart/2005/8/layout/list1"/>
    <dgm:cxn modelId="{3FE5568F-B28A-5C44-985B-1FB773E5D394}" type="presParOf" srcId="{ECFDA140-7A1B-CE4F-A2A2-591EE6C59C77}" destId="{C8FF9C94-6B09-D440-9500-9B9E1409CD5D}" srcOrd="17" destOrd="0" presId="urn:microsoft.com/office/officeart/2005/8/layout/list1"/>
    <dgm:cxn modelId="{ACF35D9E-D1E9-BD4E-940E-5808E7590D8A}" type="presParOf" srcId="{ECFDA140-7A1B-CE4F-A2A2-591EE6C59C77}" destId="{ECB958B5-5E2D-3145-B6D6-22B0808117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A03119-8A18-42BC-A828-7ABD4453E1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BA6C4501-723D-4AC5-A19B-52BC979A1391}">
      <dgm:prSet/>
      <dgm:spPr/>
      <dgm:t>
        <a:bodyPr/>
        <a:lstStyle/>
        <a:p>
          <a:pPr>
            <a:defRPr cap="all"/>
          </a:pPr>
          <a:r>
            <a:rPr lang="en-US"/>
            <a:t>Economic strength and social support are major happiness drivers.</a:t>
          </a:r>
        </a:p>
      </dgm:t>
    </dgm:pt>
    <dgm:pt modelId="{7EBDC6D8-4A64-4ADD-A06F-DA38D0B9D592}" type="parTrans" cxnId="{24015288-704E-48AA-ACBE-1CCF57083AC1}">
      <dgm:prSet/>
      <dgm:spPr/>
      <dgm:t>
        <a:bodyPr/>
        <a:lstStyle/>
        <a:p>
          <a:endParaRPr lang="en-US"/>
        </a:p>
      </dgm:t>
    </dgm:pt>
    <dgm:pt modelId="{B69E7DCC-01E8-4AF8-B9E2-52881E213A16}" type="sibTrans" cxnId="{24015288-704E-48AA-ACBE-1CCF57083AC1}">
      <dgm:prSet/>
      <dgm:spPr/>
      <dgm:t>
        <a:bodyPr/>
        <a:lstStyle/>
        <a:p>
          <a:endParaRPr lang="en-US"/>
        </a:p>
      </dgm:t>
    </dgm:pt>
    <dgm:pt modelId="{2B1221C0-A3A2-4940-9B88-4E63BE897C67}">
      <dgm:prSet/>
      <dgm:spPr/>
      <dgm:t>
        <a:bodyPr/>
        <a:lstStyle/>
        <a:p>
          <a:pPr>
            <a:defRPr cap="all"/>
          </a:pPr>
          <a:r>
            <a:rPr lang="en-US" dirty="0"/>
            <a:t>Northern European countries consistently top the happiness index.</a:t>
          </a:r>
        </a:p>
      </dgm:t>
    </dgm:pt>
    <dgm:pt modelId="{7314E9CC-B704-44B9-86DF-DCE8F970276C}" type="parTrans" cxnId="{CDD7C5D6-9330-433C-9FB2-E824F2B8B457}">
      <dgm:prSet/>
      <dgm:spPr/>
      <dgm:t>
        <a:bodyPr/>
        <a:lstStyle/>
        <a:p>
          <a:endParaRPr lang="en-US"/>
        </a:p>
      </dgm:t>
    </dgm:pt>
    <dgm:pt modelId="{85FC3E92-0AED-419E-A52A-C05B22BF6CAB}" type="sibTrans" cxnId="{CDD7C5D6-9330-433C-9FB2-E824F2B8B457}">
      <dgm:prSet/>
      <dgm:spPr/>
      <dgm:t>
        <a:bodyPr/>
        <a:lstStyle/>
        <a:p>
          <a:endParaRPr lang="en-US"/>
        </a:p>
      </dgm:t>
    </dgm:pt>
    <dgm:pt modelId="{A96213AE-E7F6-48FE-BBD2-DA3E0887D547}">
      <dgm:prSet/>
      <dgm:spPr/>
      <dgm:t>
        <a:bodyPr/>
        <a:lstStyle/>
        <a:p>
          <a:pPr>
            <a:defRPr cap="all"/>
          </a:pPr>
          <a:r>
            <a:rPr lang="en-US" dirty="0"/>
            <a:t>Complex interactions exist among various social and economic indicators.</a:t>
          </a:r>
        </a:p>
      </dgm:t>
    </dgm:pt>
    <dgm:pt modelId="{114567FA-FCDD-4AED-9D95-CC651984F33A}" type="parTrans" cxnId="{75E603E5-84F0-40F0-BCA2-A4B1FE5C4D68}">
      <dgm:prSet/>
      <dgm:spPr/>
      <dgm:t>
        <a:bodyPr/>
        <a:lstStyle/>
        <a:p>
          <a:endParaRPr lang="en-US"/>
        </a:p>
      </dgm:t>
    </dgm:pt>
    <dgm:pt modelId="{9792B063-6782-4039-A4CD-6686E75BCDFC}" type="sibTrans" cxnId="{75E603E5-84F0-40F0-BCA2-A4B1FE5C4D68}">
      <dgm:prSet/>
      <dgm:spPr/>
      <dgm:t>
        <a:bodyPr/>
        <a:lstStyle/>
        <a:p>
          <a:endParaRPr lang="en-US"/>
        </a:p>
      </dgm:t>
    </dgm:pt>
    <dgm:pt modelId="{5E1FB983-12A5-424E-A9C5-FAC0F1742AB4}" type="pres">
      <dgm:prSet presAssocID="{F5A03119-8A18-42BC-A828-7ABD4453E172}" presName="root" presStyleCnt="0">
        <dgm:presLayoutVars>
          <dgm:dir/>
          <dgm:resizeHandles val="exact"/>
        </dgm:presLayoutVars>
      </dgm:prSet>
      <dgm:spPr/>
    </dgm:pt>
    <dgm:pt modelId="{9EDFC48E-7DBB-44D3-8BB2-3CB535DD3BD4}" type="pres">
      <dgm:prSet presAssocID="{BA6C4501-723D-4AC5-A19B-52BC979A1391}" presName="compNode" presStyleCnt="0"/>
      <dgm:spPr/>
    </dgm:pt>
    <dgm:pt modelId="{EFB0016D-F645-4868-A8CD-0C61AEAC43A4}" type="pres">
      <dgm:prSet presAssocID="{BA6C4501-723D-4AC5-A19B-52BC979A1391}" presName="iconBgRect" presStyleLbl="bgShp" presStyleIdx="0" presStyleCnt="3"/>
      <dgm:spPr/>
    </dgm:pt>
    <dgm:pt modelId="{CA20AB4D-1E82-43E2-87AC-6D6AF5506DCA}" type="pres">
      <dgm:prSet presAssocID="{BA6C4501-723D-4AC5-A19B-52BC979A1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D0D278A-3114-4AFF-B7D8-C55C83E47F0F}" type="pres">
      <dgm:prSet presAssocID="{BA6C4501-723D-4AC5-A19B-52BC979A1391}" presName="spaceRect" presStyleCnt="0"/>
      <dgm:spPr/>
    </dgm:pt>
    <dgm:pt modelId="{6B48ED02-3A77-4B2E-9DD5-114993E3006A}" type="pres">
      <dgm:prSet presAssocID="{BA6C4501-723D-4AC5-A19B-52BC979A1391}" presName="textRect" presStyleLbl="revTx" presStyleIdx="0" presStyleCnt="3">
        <dgm:presLayoutVars>
          <dgm:chMax val="1"/>
          <dgm:chPref val="1"/>
        </dgm:presLayoutVars>
      </dgm:prSet>
      <dgm:spPr/>
    </dgm:pt>
    <dgm:pt modelId="{7B2CBEEF-E57C-4A2A-A569-D26F6625B208}" type="pres">
      <dgm:prSet presAssocID="{B69E7DCC-01E8-4AF8-B9E2-52881E213A16}" presName="sibTrans" presStyleCnt="0"/>
      <dgm:spPr/>
    </dgm:pt>
    <dgm:pt modelId="{4BE2B1C5-F202-4DC3-A419-32BEF31B262E}" type="pres">
      <dgm:prSet presAssocID="{2B1221C0-A3A2-4940-9B88-4E63BE897C67}" presName="compNode" presStyleCnt="0"/>
      <dgm:spPr/>
    </dgm:pt>
    <dgm:pt modelId="{9D0E15C8-7BB3-457A-AEAF-B75060C7F6D2}" type="pres">
      <dgm:prSet presAssocID="{2B1221C0-A3A2-4940-9B88-4E63BE897C67}" presName="iconBgRect" presStyleLbl="bgShp" presStyleIdx="1" presStyleCnt="3"/>
      <dgm:spPr/>
    </dgm:pt>
    <dgm:pt modelId="{1A507F60-9FD4-4654-AEA0-F8BC9371D50F}" type="pres">
      <dgm:prSet presAssocID="{2B1221C0-A3A2-4940-9B88-4E63BE897C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0AEFEE3-6C20-445A-BA62-183029887229}" type="pres">
      <dgm:prSet presAssocID="{2B1221C0-A3A2-4940-9B88-4E63BE897C67}" presName="spaceRect" presStyleCnt="0"/>
      <dgm:spPr/>
    </dgm:pt>
    <dgm:pt modelId="{2D4BECA4-EB19-47FE-8063-9358E594E5FB}" type="pres">
      <dgm:prSet presAssocID="{2B1221C0-A3A2-4940-9B88-4E63BE897C67}" presName="textRect" presStyleLbl="revTx" presStyleIdx="1" presStyleCnt="3">
        <dgm:presLayoutVars>
          <dgm:chMax val="1"/>
          <dgm:chPref val="1"/>
        </dgm:presLayoutVars>
      </dgm:prSet>
      <dgm:spPr/>
    </dgm:pt>
    <dgm:pt modelId="{5A4A21DA-C8C5-4850-B071-423B329B7E66}" type="pres">
      <dgm:prSet presAssocID="{85FC3E92-0AED-419E-A52A-C05B22BF6CAB}" presName="sibTrans" presStyleCnt="0"/>
      <dgm:spPr/>
    </dgm:pt>
    <dgm:pt modelId="{546B9C90-18C4-42F8-B23E-393017222A5D}" type="pres">
      <dgm:prSet presAssocID="{A96213AE-E7F6-48FE-BBD2-DA3E0887D547}" presName="compNode" presStyleCnt="0"/>
      <dgm:spPr/>
    </dgm:pt>
    <dgm:pt modelId="{2D0C6BB2-9378-47AB-91A2-5AE0BEF49AB3}" type="pres">
      <dgm:prSet presAssocID="{A96213AE-E7F6-48FE-BBD2-DA3E0887D547}" presName="iconBgRect" presStyleLbl="bgShp" presStyleIdx="2" presStyleCnt="3"/>
      <dgm:spPr/>
    </dgm:pt>
    <dgm:pt modelId="{BD0ABC6F-B13F-4FD6-A2C4-EA7ED4F1ACC8}" type="pres">
      <dgm:prSet presAssocID="{A96213AE-E7F6-48FE-BBD2-DA3E0887D5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38EA5C8-5F7C-4A66-8B2C-9E073F42A529}" type="pres">
      <dgm:prSet presAssocID="{A96213AE-E7F6-48FE-BBD2-DA3E0887D547}" presName="spaceRect" presStyleCnt="0"/>
      <dgm:spPr/>
    </dgm:pt>
    <dgm:pt modelId="{28907D5A-F5F1-4D96-8160-6070BE9C3B5D}" type="pres">
      <dgm:prSet presAssocID="{A96213AE-E7F6-48FE-BBD2-DA3E0887D5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63E67B-F449-462C-B277-D2F5EEC5270D}" type="presOf" srcId="{A96213AE-E7F6-48FE-BBD2-DA3E0887D547}" destId="{28907D5A-F5F1-4D96-8160-6070BE9C3B5D}" srcOrd="0" destOrd="0" presId="urn:microsoft.com/office/officeart/2018/5/layout/IconCircleLabelList"/>
    <dgm:cxn modelId="{D5A24787-3498-4314-ADAE-70F8E9B09B86}" type="presOf" srcId="{BA6C4501-723D-4AC5-A19B-52BC979A1391}" destId="{6B48ED02-3A77-4B2E-9DD5-114993E3006A}" srcOrd="0" destOrd="0" presId="urn:microsoft.com/office/officeart/2018/5/layout/IconCircleLabelList"/>
    <dgm:cxn modelId="{24015288-704E-48AA-ACBE-1CCF57083AC1}" srcId="{F5A03119-8A18-42BC-A828-7ABD4453E172}" destId="{BA6C4501-723D-4AC5-A19B-52BC979A1391}" srcOrd="0" destOrd="0" parTransId="{7EBDC6D8-4A64-4ADD-A06F-DA38D0B9D592}" sibTransId="{B69E7DCC-01E8-4AF8-B9E2-52881E213A16}"/>
    <dgm:cxn modelId="{CDD7C5D6-9330-433C-9FB2-E824F2B8B457}" srcId="{F5A03119-8A18-42BC-A828-7ABD4453E172}" destId="{2B1221C0-A3A2-4940-9B88-4E63BE897C67}" srcOrd="1" destOrd="0" parTransId="{7314E9CC-B704-44B9-86DF-DCE8F970276C}" sibTransId="{85FC3E92-0AED-419E-A52A-C05B22BF6CAB}"/>
    <dgm:cxn modelId="{4217A8D7-24B5-483F-AB22-B0F2661983EF}" type="presOf" srcId="{2B1221C0-A3A2-4940-9B88-4E63BE897C67}" destId="{2D4BECA4-EB19-47FE-8063-9358E594E5FB}" srcOrd="0" destOrd="0" presId="urn:microsoft.com/office/officeart/2018/5/layout/IconCircleLabelList"/>
    <dgm:cxn modelId="{75E603E5-84F0-40F0-BCA2-A4B1FE5C4D68}" srcId="{F5A03119-8A18-42BC-A828-7ABD4453E172}" destId="{A96213AE-E7F6-48FE-BBD2-DA3E0887D547}" srcOrd="2" destOrd="0" parTransId="{114567FA-FCDD-4AED-9D95-CC651984F33A}" sibTransId="{9792B063-6782-4039-A4CD-6686E75BCDFC}"/>
    <dgm:cxn modelId="{53449EEB-DBEE-4818-BA9D-47A4B2F82E28}" type="presOf" srcId="{F5A03119-8A18-42BC-A828-7ABD4453E172}" destId="{5E1FB983-12A5-424E-A9C5-FAC0F1742AB4}" srcOrd="0" destOrd="0" presId="urn:microsoft.com/office/officeart/2018/5/layout/IconCircleLabelList"/>
    <dgm:cxn modelId="{E951E941-B934-431E-ABF4-ED12FA95C1AD}" type="presParOf" srcId="{5E1FB983-12A5-424E-A9C5-FAC0F1742AB4}" destId="{9EDFC48E-7DBB-44D3-8BB2-3CB535DD3BD4}" srcOrd="0" destOrd="0" presId="urn:microsoft.com/office/officeart/2018/5/layout/IconCircleLabelList"/>
    <dgm:cxn modelId="{67731CF7-2C25-416B-8BFA-B2CE6E2D0914}" type="presParOf" srcId="{9EDFC48E-7DBB-44D3-8BB2-3CB535DD3BD4}" destId="{EFB0016D-F645-4868-A8CD-0C61AEAC43A4}" srcOrd="0" destOrd="0" presId="urn:microsoft.com/office/officeart/2018/5/layout/IconCircleLabelList"/>
    <dgm:cxn modelId="{AF085562-B733-4908-B211-9B16CE7430A5}" type="presParOf" srcId="{9EDFC48E-7DBB-44D3-8BB2-3CB535DD3BD4}" destId="{CA20AB4D-1E82-43E2-87AC-6D6AF5506DCA}" srcOrd="1" destOrd="0" presId="urn:microsoft.com/office/officeart/2018/5/layout/IconCircleLabelList"/>
    <dgm:cxn modelId="{B774253E-26FD-4786-A16E-24D4FD41D4F2}" type="presParOf" srcId="{9EDFC48E-7DBB-44D3-8BB2-3CB535DD3BD4}" destId="{DD0D278A-3114-4AFF-B7D8-C55C83E47F0F}" srcOrd="2" destOrd="0" presId="urn:microsoft.com/office/officeart/2018/5/layout/IconCircleLabelList"/>
    <dgm:cxn modelId="{E3C3D64C-C2F4-4134-A9DA-3B7A7072B9B0}" type="presParOf" srcId="{9EDFC48E-7DBB-44D3-8BB2-3CB535DD3BD4}" destId="{6B48ED02-3A77-4B2E-9DD5-114993E3006A}" srcOrd="3" destOrd="0" presId="urn:microsoft.com/office/officeart/2018/5/layout/IconCircleLabelList"/>
    <dgm:cxn modelId="{911B9C78-0A35-4A9E-95DF-49E8E8BE2A56}" type="presParOf" srcId="{5E1FB983-12A5-424E-A9C5-FAC0F1742AB4}" destId="{7B2CBEEF-E57C-4A2A-A569-D26F6625B208}" srcOrd="1" destOrd="0" presId="urn:microsoft.com/office/officeart/2018/5/layout/IconCircleLabelList"/>
    <dgm:cxn modelId="{59DF60B6-6585-4C2F-BD0B-74E4561B2486}" type="presParOf" srcId="{5E1FB983-12A5-424E-A9C5-FAC0F1742AB4}" destId="{4BE2B1C5-F202-4DC3-A419-32BEF31B262E}" srcOrd="2" destOrd="0" presId="urn:microsoft.com/office/officeart/2018/5/layout/IconCircleLabelList"/>
    <dgm:cxn modelId="{89AB3C78-F7B4-48D4-9AC1-B0CCEEF60041}" type="presParOf" srcId="{4BE2B1C5-F202-4DC3-A419-32BEF31B262E}" destId="{9D0E15C8-7BB3-457A-AEAF-B75060C7F6D2}" srcOrd="0" destOrd="0" presId="urn:microsoft.com/office/officeart/2018/5/layout/IconCircleLabelList"/>
    <dgm:cxn modelId="{3C7D6231-9E53-4803-A912-B78E3EF04024}" type="presParOf" srcId="{4BE2B1C5-F202-4DC3-A419-32BEF31B262E}" destId="{1A507F60-9FD4-4654-AEA0-F8BC9371D50F}" srcOrd="1" destOrd="0" presId="urn:microsoft.com/office/officeart/2018/5/layout/IconCircleLabelList"/>
    <dgm:cxn modelId="{3C449EF5-00D0-4A78-943E-D1FFF13EE4B9}" type="presParOf" srcId="{4BE2B1C5-F202-4DC3-A419-32BEF31B262E}" destId="{20AEFEE3-6C20-445A-BA62-183029887229}" srcOrd="2" destOrd="0" presId="urn:microsoft.com/office/officeart/2018/5/layout/IconCircleLabelList"/>
    <dgm:cxn modelId="{8DF75745-3913-4D8F-B0C9-EF5113866D87}" type="presParOf" srcId="{4BE2B1C5-F202-4DC3-A419-32BEF31B262E}" destId="{2D4BECA4-EB19-47FE-8063-9358E594E5FB}" srcOrd="3" destOrd="0" presId="urn:microsoft.com/office/officeart/2018/5/layout/IconCircleLabelList"/>
    <dgm:cxn modelId="{4524D955-ACD1-49B5-9E1C-987434E55B86}" type="presParOf" srcId="{5E1FB983-12A5-424E-A9C5-FAC0F1742AB4}" destId="{5A4A21DA-C8C5-4850-B071-423B329B7E66}" srcOrd="3" destOrd="0" presId="urn:microsoft.com/office/officeart/2018/5/layout/IconCircleLabelList"/>
    <dgm:cxn modelId="{D3006737-9FEE-407C-A2A5-510211C8C077}" type="presParOf" srcId="{5E1FB983-12A5-424E-A9C5-FAC0F1742AB4}" destId="{546B9C90-18C4-42F8-B23E-393017222A5D}" srcOrd="4" destOrd="0" presId="urn:microsoft.com/office/officeart/2018/5/layout/IconCircleLabelList"/>
    <dgm:cxn modelId="{0BDAA981-026B-4DA5-9729-6DA17E265504}" type="presParOf" srcId="{546B9C90-18C4-42F8-B23E-393017222A5D}" destId="{2D0C6BB2-9378-47AB-91A2-5AE0BEF49AB3}" srcOrd="0" destOrd="0" presId="urn:microsoft.com/office/officeart/2018/5/layout/IconCircleLabelList"/>
    <dgm:cxn modelId="{88F5F7FB-FDDB-4A09-8EAF-CF5924A3E6D7}" type="presParOf" srcId="{546B9C90-18C4-42F8-B23E-393017222A5D}" destId="{BD0ABC6F-B13F-4FD6-A2C4-EA7ED4F1ACC8}" srcOrd="1" destOrd="0" presId="urn:microsoft.com/office/officeart/2018/5/layout/IconCircleLabelList"/>
    <dgm:cxn modelId="{A956BDD4-7235-42A5-B286-2BE4D0FB4D94}" type="presParOf" srcId="{546B9C90-18C4-42F8-B23E-393017222A5D}" destId="{E38EA5C8-5F7C-4A66-8B2C-9E073F42A529}" srcOrd="2" destOrd="0" presId="urn:microsoft.com/office/officeart/2018/5/layout/IconCircleLabelList"/>
    <dgm:cxn modelId="{0E13A268-DCB1-4102-BB3F-22DB9447C1B5}" type="presParOf" srcId="{546B9C90-18C4-42F8-B23E-393017222A5D}" destId="{28907D5A-F5F1-4D96-8160-6070BE9C3B5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DD551A-EE21-46CB-89FB-F7A75F6D08C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992614-21F8-4845-95DF-3A5C2151419E}">
      <dgm:prSet/>
      <dgm:spPr/>
      <dgm:t>
        <a:bodyPr/>
        <a:lstStyle/>
        <a:p>
          <a:r>
            <a:rPr lang="en-US" dirty="0"/>
            <a:t>Thank you for your attention!</a:t>
          </a:r>
        </a:p>
      </dgm:t>
    </dgm:pt>
    <dgm:pt modelId="{255F6828-5632-46B2-9CE7-17C4303AFAA4}" type="parTrans" cxnId="{2482E4B3-2655-475E-B241-5823270BA3C6}">
      <dgm:prSet/>
      <dgm:spPr/>
      <dgm:t>
        <a:bodyPr/>
        <a:lstStyle/>
        <a:p>
          <a:endParaRPr lang="en-US"/>
        </a:p>
      </dgm:t>
    </dgm:pt>
    <dgm:pt modelId="{3FF306C8-0ED2-43F9-B730-6C8ECD809AA4}" type="sibTrans" cxnId="{2482E4B3-2655-475E-B241-5823270BA3C6}">
      <dgm:prSet/>
      <dgm:spPr/>
      <dgm:t>
        <a:bodyPr/>
        <a:lstStyle/>
        <a:p>
          <a:endParaRPr lang="en-US"/>
        </a:p>
      </dgm:t>
    </dgm:pt>
    <dgm:pt modelId="{6902595C-7FFD-49A2-AD33-DB12BC1F1A28}">
      <dgm:prSet/>
      <dgm:spPr/>
      <dgm:t>
        <a:bodyPr/>
        <a:lstStyle/>
        <a:p>
          <a:r>
            <a:rPr lang="en-US"/>
            <a:t>We welcome your questions and feedback on our project.</a:t>
          </a:r>
        </a:p>
      </dgm:t>
    </dgm:pt>
    <dgm:pt modelId="{CF9ADB0D-6FE5-4C3D-824A-C04D524ED4DC}" type="parTrans" cxnId="{99109843-68CE-4E9E-A77B-4CC137AC0B25}">
      <dgm:prSet/>
      <dgm:spPr/>
      <dgm:t>
        <a:bodyPr/>
        <a:lstStyle/>
        <a:p>
          <a:endParaRPr lang="en-US"/>
        </a:p>
      </dgm:t>
    </dgm:pt>
    <dgm:pt modelId="{ECC79FC4-0AD7-4F1B-BBE1-5BA2B32DAF16}" type="sibTrans" cxnId="{99109843-68CE-4E9E-A77B-4CC137AC0B25}">
      <dgm:prSet/>
      <dgm:spPr/>
      <dgm:t>
        <a:bodyPr/>
        <a:lstStyle/>
        <a:p>
          <a:endParaRPr lang="en-US"/>
        </a:p>
      </dgm:t>
    </dgm:pt>
    <dgm:pt modelId="{E8CCD9BD-0881-472C-AAF3-8F9CCF675272}" type="pres">
      <dgm:prSet presAssocID="{9ADD551A-EE21-46CB-89FB-F7A75F6D08CA}" presName="root" presStyleCnt="0">
        <dgm:presLayoutVars>
          <dgm:dir/>
          <dgm:resizeHandles val="exact"/>
        </dgm:presLayoutVars>
      </dgm:prSet>
      <dgm:spPr/>
    </dgm:pt>
    <dgm:pt modelId="{F010404C-6A69-4C0E-AA65-416F41622D36}" type="pres">
      <dgm:prSet presAssocID="{60992614-21F8-4845-95DF-3A5C2151419E}" presName="compNode" presStyleCnt="0"/>
      <dgm:spPr/>
    </dgm:pt>
    <dgm:pt modelId="{3E5EE49E-ABDE-49DA-BA21-A1A80AF76B19}" type="pres">
      <dgm:prSet presAssocID="{60992614-21F8-4845-95DF-3A5C215141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7B07466A-C88B-45D7-A3CC-BF1EB4109D5C}" type="pres">
      <dgm:prSet presAssocID="{60992614-21F8-4845-95DF-3A5C2151419E}" presName="spaceRect" presStyleCnt="0"/>
      <dgm:spPr/>
    </dgm:pt>
    <dgm:pt modelId="{A463BA39-B0DE-43D9-BBF9-DDD07FB5D726}" type="pres">
      <dgm:prSet presAssocID="{60992614-21F8-4845-95DF-3A5C2151419E}" presName="textRect" presStyleLbl="revTx" presStyleIdx="0" presStyleCnt="2">
        <dgm:presLayoutVars>
          <dgm:chMax val="1"/>
          <dgm:chPref val="1"/>
        </dgm:presLayoutVars>
      </dgm:prSet>
      <dgm:spPr/>
    </dgm:pt>
    <dgm:pt modelId="{4BE619A7-85A8-4776-B2BA-C82F6CF52719}" type="pres">
      <dgm:prSet presAssocID="{3FF306C8-0ED2-43F9-B730-6C8ECD809AA4}" presName="sibTrans" presStyleCnt="0"/>
      <dgm:spPr/>
    </dgm:pt>
    <dgm:pt modelId="{D15B5399-19BC-4247-A56F-3FF027F36BB0}" type="pres">
      <dgm:prSet presAssocID="{6902595C-7FFD-49A2-AD33-DB12BC1F1A28}" presName="compNode" presStyleCnt="0"/>
      <dgm:spPr/>
    </dgm:pt>
    <dgm:pt modelId="{78BE7416-5C52-4B5D-A5B9-B70956468C41}" type="pres">
      <dgm:prSet presAssocID="{6902595C-7FFD-49A2-AD33-DB12BC1F1A2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B7FF52D-495D-4E98-B98B-BFE579293BD4}" type="pres">
      <dgm:prSet presAssocID="{6902595C-7FFD-49A2-AD33-DB12BC1F1A28}" presName="spaceRect" presStyleCnt="0"/>
      <dgm:spPr/>
    </dgm:pt>
    <dgm:pt modelId="{96DBBBAF-11B9-441C-B91A-B5E3E73EA5C4}" type="pres">
      <dgm:prSet presAssocID="{6902595C-7FFD-49A2-AD33-DB12BC1F1A2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9109843-68CE-4E9E-A77B-4CC137AC0B25}" srcId="{9ADD551A-EE21-46CB-89FB-F7A75F6D08CA}" destId="{6902595C-7FFD-49A2-AD33-DB12BC1F1A28}" srcOrd="1" destOrd="0" parTransId="{CF9ADB0D-6FE5-4C3D-824A-C04D524ED4DC}" sibTransId="{ECC79FC4-0AD7-4F1B-BBE1-5BA2B32DAF16}"/>
    <dgm:cxn modelId="{63013845-884B-48F2-9B99-8EFF6704E377}" type="presOf" srcId="{60992614-21F8-4845-95DF-3A5C2151419E}" destId="{A463BA39-B0DE-43D9-BBF9-DDD07FB5D726}" srcOrd="0" destOrd="0" presId="urn:microsoft.com/office/officeart/2018/2/layout/IconLabelList"/>
    <dgm:cxn modelId="{71C86261-239F-4878-9EBC-AE2F471ED721}" type="presOf" srcId="{6902595C-7FFD-49A2-AD33-DB12BC1F1A28}" destId="{96DBBBAF-11B9-441C-B91A-B5E3E73EA5C4}" srcOrd="0" destOrd="0" presId="urn:microsoft.com/office/officeart/2018/2/layout/IconLabelList"/>
    <dgm:cxn modelId="{2482E4B3-2655-475E-B241-5823270BA3C6}" srcId="{9ADD551A-EE21-46CB-89FB-F7A75F6D08CA}" destId="{60992614-21F8-4845-95DF-3A5C2151419E}" srcOrd="0" destOrd="0" parTransId="{255F6828-5632-46B2-9CE7-17C4303AFAA4}" sibTransId="{3FF306C8-0ED2-43F9-B730-6C8ECD809AA4}"/>
    <dgm:cxn modelId="{E32074D9-1872-40DA-A65F-1EF9D0903511}" type="presOf" srcId="{9ADD551A-EE21-46CB-89FB-F7A75F6D08CA}" destId="{E8CCD9BD-0881-472C-AAF3-8F9CCF675272}" srcOrd="0" destOrd="0" presId="urn:microsoft.com/office/officeart/2018/2/layout/IconLabelList"/>
    <dgm:cxn modelId="{9914D8E1-693E-4E5F-B904-BC3EF92FAF96}" type="presParOf" srcId="{E8CCD9BD-0881-472C-AAF3-8F9CCF675272}" destId="{F010404C-6A69-4C0E-AA65-416F41622D36}" srcOrd="0" destOrd="0" presId="urn:microsoft.com/office/officeart/2018/2/layout/IconLabelList"/>
    <dgm:cxn modelId="{D451522B-E468-4B6D-9704-92604DDB5884}" type="presParOf" srcId="{F010404C-6A69-4C0E-AA65-416F41622D36}" destId="{3E5EE49E-ABDE-49DA-BA21-A1A80AF76B19}" srcOrd="0" destOrd="0" presId="urn:microsoft.com/office/officeart/2018/2/layout/IconLabelList"/>
    <dgm:cxn modelId="{A224F8CF-3B93-4A40-8705-821C50F72E88}" type="presParOf" srcId="{F010404C-6A69-4C0E-AA65-416F41622D36}" destId="{7B07466A-C88B-45D7-A3CC-BF1EB4109D5C}" srcOrd="1" destOrd="0" presId="urn:microsoft.com/office/officeart/2018/2/layout/IconLabelList"/>
    <dgm:cxn modelId="{B7ACDF0B-D1BF-4BD6-871C-A810CA9ED309}" type="presParOf" srcId="{F010404C-6A69-4C0E-AA65-416F41622D36}" destId="{A463BA39-B0DE-43D9-BBF9-DDD07FB5D726}" srcOrd="2" destOrd="0" presId="urn:microsoft.com/office/officeart/2018/2/layout/IconLabelList"/>
    <dgm:cxn modelId="{87358D54-0960-4583-929A-7F198A9E4DCF}" type="presParOf" srcId="{E8CCD9BD-0881-472C-AAF3-8F9CCF675272}" destId="{4BE619A7-85A8-4776-B2BA-C82F6CF52719}" srcOrd="1" destOrd="0" presId="urn:microsoft.com/office/officeart/2018/2/layout/IconLabelList"/>
    <dgm:cxn modelId="{B719D474-FB89-449C-9FC2-8F1A63DD9936}" type="presParOf" srcId="{E8CCD9BD-0881-472C-AAF3-8F9CCF675272}" destId="{D15B5399-19BC-4247-A56F-3FF027F36BB0}" srcOrd="2" destOrd="0" presId="urn:microsoft.com/office/officeart/2018/2/layout/IconLabelList"/>
    <dgm:cxn modelId="{B8C998F2-34D5-446F-BF22-41EC020A1F8B}" type="presParOf" srcId="{D15B5399-19BC-4247-A56F-3FF027F36BB0}" destId="{78BE7416-5C52-4B5D-A5B9-B70956468C41}" srcOrd="0" destOrd="0" presId="urn:microsoft.com/office/officeart/2018/2/layout/IconLabelList"/>
    <dgm:cxn modelId="{F13C8159-E0EE-41BA-B5DF-81B32AC56B4C}" type="presParOf" srcId="{D15B5399-19BC-4247-A56F-3FF027F36BB0}" destId="{5B7FF52D-495D-4E98-B98B-BFE579293BD4}" srcOrd="1" destOrd="0" presId="urn:microsoft.com/office/officeart/2018/2/layout/IconLabelList"/>
    <dgm:cxn modelId="{8A7322E7-FC86-4673-94C2-79821C94B7C8}" type="presParOf" srcId="{D15B5399-19BC-4247-A56F-3FF027F36BB0}" destId="{96DBBBAF-11B9-441C-B91A-B5E3E73EA5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D081D-CE76-4493-9094-905777BE1A03}">
      <dsp:nvSpPr>
        <dsp:cNvPr id="0" name=""/>
        <dsp:cNvSpPr/>
      </dsp:nvSpPr>
      <dsp:spPr>
        <a:xfrm>
          <a:off x="679050" y="472222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3613A-CCB1-4386-92ED-994EB30D608B}">
      <dsp:nvSpPr>
        <dsp:cNvPr id="0" name=""/>
        <dsp:cNvSpPr/>
      </dsp:nvSpPr>
      <dsp:spPr>
        <a:xfrm>
          <a:off x="1081237" y="874410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E105-BBE1-41DE-80BF-887AF56BC750}">
      <dsp:nvSpPr>
        <dsp:cNvPr id="0" name=""/>
        <dsp:cNvSpPr/>
      </dsp:nvSpPr>
      <dsp:spPr>
        <a:xfrm>
          <a:off x="75768" y="2947222"/>
          <a:ext cx="3093750" cy="9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/>
            <a:t>Cole  Manchester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u="none" kern="1200" cap="none" dirty="0"/>
            <a:t>DATA ANALYST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cap="none" dirty="0"/>
            <a:t>Interpreted Results And Drew Key Insights.</a:t>
          </a:r>
          <a:endParaRPr lang="en-US" sz="1100" b="1" kern="1200" dirty="0"/>
        </a:p>
      </dsp:txBody>
      <dsp:txXfrm>
        <a:off x="75768" y="2947222"/>
        <a:ext cx="3093750" cy="931892"/>
      </dsp:txXfrm>
    </dsp:sp>
    <dsp:sp modelId="{6914BB1E-2978-4F04-B348-62F6610B53A1}">
      <dsp:nvSpPr>
        <dsp:cNvPr id="0" name=""/>
        <dsp:cNvSpPr/>
      </dsp:nvSpPr>
      <dsp:spPr>
        <a:xfrm>
          <a:off x="4314206" y="472222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7EFC4-AE04-4D4D-B908-686A6E718B4D}">
      <dsp:nvSpPr>
        <dsp:cNvPr id="0" name=""/>
        <dsp:cNvSpPr/>
      </dsp:nvSpPr>
      <dsp:spPr>
        <a:xfrm>
          <a:off x="4716393" y="874410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FCCC3-CCDF-48CC-8C81-52971CCFD538}">
      <dsp:nvSpPr>
        <dsp:cNvPr id="0" name=""/>
        <dsp:cNvSpPr/>
      </dsp:nvSpPr>
      <dsp:spPr>
        <a:xfrm>
          <a:off x="3710925" y="2947222"/>
          <a:ext cx="3093750" cy="9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/>
            <a:t>Daniel  Tongu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u="none" kern="1200" cap="none" dirty="0"/>
            <a:t>VISUALIZATION SPECIALIST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1" kern="1200" cap="none" dirty="0"/>
            <a:t>Designed And Developed Visualizations</a:t>
          </a:r>
        </a:p>
      </dsp:txBody>
      <dsp:txXfrm>
        <a:off x="3710925" y="2947222"/>
        <a:ext cx="3093750" cy="931892"/>
      </dsp:txXfrm>
    </dsp:sp>
    <dsp:sp modelId="{14718A3F-CFD1-4DC7-8943-79BF42EA5D49}">
      <dsp:nvSpPr>
        <dsp:cNvPr id="0" name=""/>
        <dsp:cNvSpPr/>
      </dsp:nvSpPr>
      <dsp:spPr>
        <a:xfrm>
          <a:off x="7949362" y="472222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AB593-F2AD-47BC-8115-BA0D6CEE56D4}">
      <dsp:nvSpPr>
        <dsp:cNvPr id="0" name=""/>
        <dsp:cNvSpPr/>
      </dsp:nvSpPr>
      <dsp:spPr>
        <a:xfrm>
          <a:off x="8351550" y="874410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1A7ED-343E-43CA-8C3D-0149A2E61DBB}">
      <dsp:nvSpPr>
        <dsp:cNvPr id="0" name=""/>
        <dsp:cNvSpPr/>
      </dsp:nvSpPr>
      <dsp:spPr>
        <a:xfrm>
          <a:off x="7346081" y="2947222"/>
          <a:ext cx="3093750" cy="9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 </a:t>
          </a:r>
          <a:r>
            <a:rPr lang="en-US" sz="1800" b="1" kern="1200" cap="none" dirty="0"/>
            <a:t>Fisher Bachman-Rhodes</a:t>
          </a:r>
          <a:endParaRPr lang="en-US" sz="1800" b="1" i="0" kern="1200" cap="none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u="none" kern="1200" cap="none" dirty="0"/>
            <a:t>DATA ENGINEER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cap="none" dirty="0"/>
            <a:t>Responsible For Data Acquisition And Preprocessing</a:t>
          </a:r>
          <a:endParaRPr lang="en-US" sz="1100" u="sng" kern="1200" dirty="0"/>
        </a:p>
      </dsp:txBody>
      <dsp:txXfrm>
        <a:off x="7346081" y="2947222"/>
        <a:ext cx="3093750" cy="931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EDEBA-B54A-4549-AF00-D6173B577594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A5F03-F372-49BF-BE3C-0876BE882A7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A9CCE-AC43-4909-8C1F-9C72FEE8BE93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Happiness is a key indicator of societal well-being.</a:t>
          </a:r>
        </a:p>
      </dsp:txBody>
      <dsp:txXfrm>
        <a:off x="1435590" y="531"/>
        <a:ext cx="9080009" cy="1242935"/>
      </dsp:txXfrm>
    </dsp:sp>
    <dsp:sp modelId="{D33A7546-8056-460E-A4C5-FAEFE836351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E76B2-9C9E-471E-A5FB-94BAF978497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3D7D9-2C6C-4C75-918C-DF30A9A6371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Insights can influence policy-making and social programs.</a:t>
          </a:r>
        </a:p>
      </dsp:txBody>
      <dsp:txXfrm>
        <a:off x="1435590" y="1554201"/>
        <a:ext cx="9080009" cy="1242935"/>
      </dsp:txXfrm>
    </dsp:sp>
    <dsp:sp modelId="{EB06AA45-45DD-4497-B703-8E3F265059F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78A8D-6E4A-4F9C-8D92-EBC6CA7B262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6F137-A37E-4773-8216-4B4035968863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Cross-country analysis helps identify universal and local factors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610A5-D8FD-7A41-B1DA-E803A5128752}">
      <dsp:nvSpPr>
        <dsp:cNvPr id="0" name=""/>
        <dsp:cNvSpPr/>
      </dsp:nvSpPr>
      <dsp:spPr>
        <a:xfrm>
          <a:off x="5253228" y="1969949"/>
          <a:ext cx="2808625" cy="645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523"/>
              </a:lnTo>
              <a:lnTo>
                <a:pt x="2808625" y="322523"/>
              </a:lnTo>
              <a:lnTo>
                <a:pt x="2808625" y="645046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393EB-0B74-6E4E-956D-459DF78789BF}">
      <dsp:nvSpPr>
        <dsp:cNvPr id="0" name=""/>
        <dsp:cNvSpPr/>
      </dsp:nvSpPr>
      <dsp:spPr>
        <a:xfrm>
          <a:off x="2592410" y="1969949"/>
          <a:ext cx="2660817" cy="645046"/>
        </a:xfrm>
        <a:custGeom>
          <a:avLst/>
          <a:gdLst/>
          <a:ahLst/>
          <a:cxnLst/>
          <a:rect l="0" t="0" r="0" b="0"/>
          <a:pathLst>
            <a:path>
              <a:moveTo>
                <a:pt x="2660817" y="0"/>
              </a:moveTo>
              <a:lnTo>
                <a:pt x="2660817" y="322523"/>
              </a:lnTo>
              <a:lnTo>
                <a:pt x="0" y="322523"/>
              </a:lnTo>
              <a:lnTo>
                <a:pt x="0" y="645046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C29E1-3057-A849-8B13-3DEC79482FFA}">
      <dsp:nvSpPr>
        <dsp:cNvPr id="0" name=""/>
        <dsp:cNvSpPr/>
      </dsp:nvSpPr>
      <dsp:spPr>
        <a:xfrm>
          <a:off x="705" y="434124"/>
          <a:ext cx="3071650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Jupyter</a:t>
          </a:r>
          <a:r>
            <a:rPr lang="en-US" sz="2000" kern="1200" dirty="0"/>
            <a:t> Notebook (Data analysis)</a:t>
          </a:r>
        </a:p>
      </dsp:txBody>
      <dsp:txXfrm>
        <a:off x="705" y="434124"/>
        <a:ext cx="3071650" cy="1535825"/>
      </dsp:txXfrm>
    </dsp:sp>
    <dsp:sp modelId="{43F8607C-8B0A-4C4B-89C0-CBB6E184639F}">
      <dsp:nvSpPr>
        <dsp:cNvPr id="0" name=""/>
        <dsp:cNvSpPr/>
      </dsp:nvSpPr>
      <dsp:spPr>
        <a:xfrm>
          <a:off x="3717402" y="434124"/>
          <a:ext cx="3071650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Python Libraries</a:t>
          </a:r>
        </a:p>
      </dsp:txBody>
      <dsp:txXfrm>
        <a:off x="3717402" y="434124"/>
        <a:ext cx="3071650" cy="1535825"/>
      </dsp:txXfrm>
    </dsp:sp>
    <dsp:sp modelId="{77184691-0836-CC4D-A8E3-050D478B4160}">
      <dsp:nvSpPr>
        <dsp:cNvPr id="0" name=""/>
        <dsp:cNvSpPr/>
      </dsp:nvSpPr>
      <dsp:spPr>
        <a:xfrm>
          <a:off x="106308" y="2614996"/>
          <a:ext cx="4972203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Pandas (data processing)</a:t>
          </a:r>
        </a:p>
      </dsp:txBody>
      <dsp:txXfrm>
        <a:off x="106308" y="2614996"/>
        <a:ext cx="4972203" cy="1535825"/>
      </dsp:txXfrm>
    </dsp:sp>
    <dsp:sp modelId="{A0A0ED60-326C-C544-9D07-26C0C3313EB7}">
      <dsp:nvSpPr>
        <dsp:cNvPr id="0" name=""/>
        <dsp:cNvSpPr/>
      </dsp:nvSpPr>
      <dsp:spPr>
        <a:xfrm>
          <a:off x="5723559" y="2614996"/>
          <a:ext cx="4676588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Matplotlib &amp; Seaborn (visualization).</a:t>
          </a:r>
        </a:p>
      </dsp:txBody>
      <dsp:txXfrm>
        <a:off x="5723559" y="2614996"/>
        <a:ext cx="4676588" cy="1535825"/>
      </dsp:txXfrm>
    </dsp:sp>
    <dsp:sp modelId="{8E92F44B-5188-684B-AD72-3D693BAEA845}">
      <dsp:nvSpPr>
        <dsp:cNvPr id="0" name=""/>
        <dsp:cNvSpPr/>
      </dsp:nvSpPr>
      <dsp:spPr>
        <a:xfrm>
          <a:off x="7434099" y="434124"/>
          <a:ext cx="3071650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PowerPoint (presentation)</a:t>
          </a:r>
        </a:p>
      </dsp:txBody>
      <dsp:txXfrm>
        <a:off x="7434099" y="434124"/>
        <a:ext cx="3071650" cy="15358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90E3D-7003-104F-A0A4-924027F2A2C1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CEEF1-EF6C-0B44-958C-A082EBCB7ECA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Loaded dataset into Pandas DataFrame.</a:t>
          </a:r>
        </a:p>
      </dsp:txBody>
      <dsp:txXfrm>
        <a:off x="3578350" y="496219"/>
        <a:ext cx="1531337" cy="1531337"/>
      </dsp:txXfrm>
    </dsp:sp>
    <dsp:sp modelId="{A6B805BD-4CD5-FB42-95F0-730B22965B55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Cleaned missing and inconsistent entries.</a:t>
          </a:r>
        </a:p>
      </dsp:txBody>
      <dsp:txXfrm>
        <a:off x="5405912" y="496219"/>
        <a:ext cx="1531337" cy="1531337"/>
      </dsp:txXfrm>
    </dsp:sp>
    <dsp:sp modelId="{F75BCD71-502D-5840-982E-53BF10347EA5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Aggregated data by country and year.</a:t>
          </a:r>
        </a:p>
      </dsp:txBody>
      <dsp:txXfrm>
        <a:off x="3578350" y="2323781"/>
        <a:ext cx="1531337" cy="1531337"/>
      </dsp:txXfrm>
    </dsp:sp>
    <dsp:sp modelId="{81B0EA02-7165-3C47-AF35-26D5579CE340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Generated visualizations using Seaborn and Matplotlib.</a:t>
          </a:r>
        </a:p>
      </dsp:txBody>
      <dsp:txXfrm>
        <a:off x="5405912" y="2323781"/>
        <a:ext cx="1531337" cy="15313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901A3-4792-AB4B-A92D-4F712C27588C}">
      <dsp:nvSpPr>
        <dsp:cNvPr id="0" name=""/>
        <dsp:cNvSpPr/>
      </dsp:nvSpPr>
      <dsp:spPr>
        <a:xfrm>
          <a:off x="0" y="310432"/>
          <a:ext cx="10269071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No single factor determines happiness.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Happiness emerges from a combination of GDP per capita, social support, healthy life expectancy, freedom, generosity, and perceptions of corruption.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The correlation heatmap (fig6) highlights strong positive relationships between economic/social factors and happiness, and negative correlations with corruption.</a:t>
          </a:r>
        </a:p>
      </dsp:txBody>
      <dsp:txXfrm>
        <a:off x="0" y="310432"/>
        <a:ext cx="10269071" cy="897750"/>
      </dsp:txXfrm>
    </dsp:sp>
    <dsp:sp modelId="{4EC32E49-E2D6-E846-9B00-F69AA8BCC261}">
      <dsp:nvSpPr>
        <dsp:cNvPr id="0" name=""/>
        <dsp:cNvSpPr/>
      </dsp:nvSpPr>
      <dsp:spPr>
        <a:xfrm>
          <a:off x="513453" y="162832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Happiness is Multidimensional:</a:t>
          </a:r>
          <a:endParaRPr lang="en-US" sz="1000" kern="1200"/>
        </a:p>
      </dsp:txBody>
      <dsp:txXfrm>
        <a:off x="527863" y="177242"/>
        <a:ext cx="7159529" cy="266379"/>
      </dsp:txXfrm>
    </dsp:sp>
    <dsp:sp modelId="{9818B9C2-9D9B-E840-A0E0-7D2FF3255984}">
      <dsp:nvSpPr>
        <dsp:cNvPr id="0" name=""/>
        <dsp:cNvSpPr/>
      </dsp:nvSpPr>
      <dsp:spPr>
        <a:xfrm>
          <a:off x="0" y="1409782"/>
          <a:ext cx="10269071" cy="86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Western Europe and North America &amp; ANZ consistently top the happiness rankings, while regions like Sub-Saharan Africa and South Asia face greater challenges.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However, there are outliers—some countries achieve higher happiness than their income or region might predict, often due to strong social support or governance.</a:t>
          </a:r>
        </a:p>
      </dsp:txBody>
      <dsp:txXfrm>
        <a:off x="0" y="1409782"/>
        <a:ext cx="10269071" cy="866250"/>
      </dsp:txXfrm>
    </dsp:sp>
    <dsp:sp modelId="{7A6542FE-B1C6-3645-920C-ECCF8C97900E}">
      <dsp:nvSpPr>
        <dsp:cNvPr id="0" name=""/>
        <dsp:cNvSpPr/>
      </dsp:nvSpPr>
      <dsp:spPr>
        <a:xfrm>
          <a:off x="513453" y="1262183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Regional Disparities Persist:</a:t>
          </a:r>
          <a:endParaRPr lang="en-US" sz="1000" kern="1200"/>
        </a:p>
      </dsp:txBody>
      <dsp:txXfrm>
        <a:off x="527863" y="1276593"/>
        <a:ext cx="7159529" cy="266379"/>
      </dsp:txXfrm>
    </dsp:sp>
    <dsp:sp modelId="{91986921-351E-F546-B0F8-680D8D05DBEE}">
      <dsp:nvSpPr>
        <dsp:cNvPr id="0" name=""/>
        <dsp:cNvSpPr/>
      </dsp:nvSpPr>
      <dsp:spPr>
        <a:xfrm>
          <a:off x="0" y="2477632"/>
          <a:ext cx="10269071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The slope chart shows that happiness rankings are not static.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Some countries have improved significantly, while others have declined, reflecting the impact of policy, economic changes, and global events.</a:t>
          </a:r>
        </a:p>
      </dsp:txBody>
      <dsp:txXfrm>
        <a:off x="0" y="2477632"/>
        <a:ext cx="10269071" cy="582750"/>
      </dsp:txXfrm>
    </dsp:sp>
    <dsp:sp modelId="{218260DE-AA96-B548-9685-75B4DCA124C9}">
      <dsp:nvSpPr>
        <dsp:cNvPr id="0" name=""/>
        <dsp:cNvSpPr/>
      </dsp:nvSpPr>
      <dsp:spPr>
        <a:xfrm>
          <a:off x="513453" y="2330032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Trends Over Time:</a:t>
          </a:r>
          <a:endParaRPr lang="en-US" sz="1000" kern="1200"/>
        </a:p>
      </dsp:txBody>
      <dsp:txXfrm>
        <a:off x="527863" y="2344442"/>
        <a:ext cx="7159529" cy="266379"/>
      </dsp:txXfrm>
    </dsp:sp>
    <dsp:sp modelId="{1923A9C3-CF68-714D-8A3B-135DC87E7B1A}">
      <dsp:nvSpPr>
        <dsp:cNvPr id="0" name=""/>
        <dsp:cNvSpPr/>
      </dsp:nvSpPr>
      <dsp:spPr>
        <a:xfrm>
          <a:off x="0" y="3261983"/>
          <a:ext cx="10269071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Higher income tiers generally correspond to higher happiness, but the relationship is not absolute.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Social and institutional factors can compensate for lower income in some contexts.</a:t>
          </a:r>
        </a:p>
      </dsp:txBody>
      <dsp:txXfrm>
        <a:off x="0" y="3261983"/>
        <a:ext cx="10269071" cy="582750"/>
      </dsp:txXfrm>
    </dsp:sp>
    <dsp:sp modelId="{343798EF-FCFF-ED46-B79F-E91069C1E8B9}">
      <dsp:nvSpPr>
        <dsp:cNvPr id="0" name=""/>
        <dsp:cNvSpPr/>
      </dsp:nvSpPr>
      <dsp:spPr>
        <a:xfrm>
          <a:off x="513453" y="3114382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Income Matters, But Isn't Everything:</a:t>
          </a:r>
          <a:endParaRPr lang="en-US" sz="1000" kern="1200"/>
        </a:p>
      </dsp:txBody>
      <dsp:txXfrm>
        <a:off x="527863" y="3128792"/>
        <a:ext cx="7159529" cy="266379"/>
      </dsp:txXfrm>
    </dsp:sp>
    <dsp:sp modelId="{ECB958B5-5E2D-3145-B6D6-22B0808117CA}">
      <dsp:nvSpPr>
        <dsp:cNvPr id="0" name=""/>
        <dsp:cNvSpPr/>
      </dsp:nvSpPr>
      <dsp:spPr>
        <a:xfrm>
          <a:off x="0" y="4046333"/>
          <a:ext cx="10269071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Radar and box plots reveal that disparities in happiness and its drivers exist not only between regions but also within them.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Addressing these inequalities requires targeted, context-sensitive interventions.</a:t>
          </a:r>
        </a:p>
      </dsp:txBody>
      <dsp:txXfrm>
        <a:off x="0" y="4046333"/>
        <a:ext cx="10269071" cy="582750"/>
      </dsp:txXfrm>
    </dsp:sp>
    <dsp:sp modelId="{8D3C7211-CDCA-B341-9EF5-D17BBF23B42E}">
      <dsp:nvSpPr>
        <dsp:cNvPr id="0" name=""/>
        <dsp:cNvSpPr/>
      </dsp:nvSpPr>
      <dsp:spPr>
        <a:xfrm>
          <a:off x="513453" y="3898733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Inequality Within and Between Regions:</a:t>
          </a:r>
          <a:endParaRPr lang="en-US" sz="1000" kern="1200"/>
        </a:p>
      </dsp:txBody>
      <dsp:txXfrm>
        <a:off x="527863" y="3913143"/>
        <a:ext cx="7159529" cy="2663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0016D-F645-4868-A8CD-0C61AEAC43A4}">
      <dsp:nvSpPr>
        <dsp:cNvPr id="0" name=""/>
        <dsp:cNvSpPr/>
      </dsp:nvSpPr>
      <dsp:spPr>
        <a:xfrm>
          <a:off x="679050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AB4D-1E82-43E2-87AC-6D6AF5506DCA}">
      <dsp:nvSpPr>
        <dsp:cNvPr id="0" name=""/>
        <dsp:cNvSpPr/>
      </dsp:nvSpPr>
      <dsp:spPr>
        <a:xfrm>
          <a:off x="1081237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8ED02-3A77-4B2E-9DD5-114993E3006A}">
      <dsp:nvSpPr>
        <dsp:cNvPr id="0" name=""/>
        <dsp:cNvSpPr/>
      </dsp:nvSpPr>
      <dsp:spPr>
        <a:xfrm>
          <a:off x="75768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Economic strength and social support are major happiness drivers.</a:t>
          </a:r>
        </a:p>
      </dsp:txBody>
      <dsp:txXfrm>
        <a:off x="75768" y="2724556"/>
        <a:ext cx="3093750" cy="720000"/>
      </dsp:txXfrm>
    </dsp:sp>
    <dsp:sp modelId="{9D0E15C8-7BB3-457A-AEAF-B75060C7F6D2}">
      <dsp:nvSpPr>
        <dsp:cNvPr id="0" name=""/>
        <dsp:cNvSpPr/>
      </dsp:nvSpPr>
      <dsp:spPr>
        <a:xfrm>
          <a:off x="4314206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07F60-9FD4-4654-AEA0-F8BC9371D50F}">
      <dsp:nvSpPr>
        <dsp:cNvPr id="0" name=""/>
        <dsp:cNvSpPr/>
      </dsp:nvSpPr>
      <dsp:spPr>
        <a:xfrm>
          <a:off x="4716393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ECA4-EB19-47FE-8063-9358E594E5FB}">
      <dsp:nvSpPr>
        <dsp:cNvPr id="0" name=""/>
        <dsp:cNvSpPr/>
      </dsp:nvSpPr>
      <dsp:spPr>
        <a:xfrm>
          <a:off x="3710925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Northern European countries consistently top the happiness index.</a:t>
          </a:r>
        </a:p>
      </dsp:txBody>
      <dsp:txXfrm>
        <a:off x="3710925" y="2724556"/>
        <a:ext cx="3093750" cy="720000"/>
      </dsp:txXfrm>
    </dsp:sp>
    <dsp:sp modelId="{2D0C6BB2-9378-47AB-91A2-5AE0BEF49AB3}">
      <dsp:nvSpPr>
        <dsp:cNvPr id="0" name=""/>
        <dsp:cNvSpPr/>
      </dsp:nvSpPr>
      <dsp:spPr>
        <a:xfrm>
          <a:off x="7949362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ABC6F-B13F-4FD6-A2C4-EA7ED4F1ACC8}">
      <dsp:nvSpPr>
        <dsp:cNvPr id="0" name=""/>
        <dsp:cNvSpPr/>
      </dsp:nvSpPr>
      <dsp:spPr>
        <a:xfrm>
          <a:off x="8351550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07D5A-F5F1-4D96-8160-6070BE9C3B5D}">
      <dsp:nvSpPr>
        <dsp:cNvPr id="0" name=""/>
        <dsp:cNvSpPr/>
      </dsp:nvSpPr>
      <dsp:spPr>
        <a:xfrm>
          <a:off x="7346081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Complex interactions exist among various social and economic indicators.</a:t>
          </a:r>
        </a:p>
      </dsp:txBody>
      <dsp:txXfrm>
        <a:off x="7346081" y="2724556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EE49E-ABDE-49DA-BA21-A1A80AF76B19}">
      <dsp:nvSpPr>
        <dsp:cNvPr id="0" name=""/>
        <dsp:cNvSpPr/>
      </dsp:nvSpPr>
      <dsp:spPr>
        <a:xfrm>
          <a:off x="1747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3BA39-B0DE-43D9-BBF9-DDD07FB5D726}">
      <dsp:nvSpPr>
        <dsp:cNvPr id="0" name=""/>
        <dsp:cNvSpPr/>
      </dsp:nvSpPr>
      <dsp:spPr>
        <a:xfrm>
          <a:off x="559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Thank you for your attention!</a:t>
          </a:r>
        </a:p>
      </dsp:txBody>
      <dsp:txXfrm>
        <a:off x="559800" y="3023411"/>
        <a:ext cx="4320000" cy="720000"/>
      </dsp:txXfrm>
    </dsp:sp>
    <dsp:sp modelId="{78BE7416-5C52-4B5D-A5B9-B70956468C41}">
      <dsp:nvSpPr>
        <dsp:cNvPr id="0" name=""/>
        <dsp:cNvSpPr/>
      </dsp:nvSpPr>
      <dsp:spPr>
        <a:xfrm>
          <a:off x="6823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BBAF-11B9-441C-B91A-B5E3E73EA5C4}">
      <dsp:nvSpPr>
        <dsp:cNvPr id="0" name=""/>
        <dsp:cNvSpPr/>
      </dsp:nvSpPr>
      <dsp:spPr>
        <a:xfrm>
          <a:off x="5635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welcome your questions and feedback on our project.</a:t>
          </a:r>
        </a:p>
      </dsp:txBody>
      <dsp:txXfrm>
        <a:off x="5635800" y="302341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632B8-04F7-B54F-A4D8-17A9AF615DC7}" type="datetimeFigureOut">
              <a:rPr lang="en-US" smtClean="0"/>
              <a:t>6/6/25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FD1F-0107-3A44-98ED-FDAB0E29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7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AD89-F319-9C72-B5F4-F5043956C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DEF87-CE04-7C24-DCBC-1882772D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90A45-F7E6-386B-F05E-0A6D4365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8085-8C75-7F93-257A-B384411F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19A7A-392B-0BA8-3696-6973FBAA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6146-0DD5-FDDC-6B47-67C75C0B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B0820-1B99-348E-2018-DA34769B7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091DB-F310-43AE-3CF8-E171F2BC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9ABAA-43A9-3EC0-69AC-C130848E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864AF-4D22-D5B4-1299-3783FA74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84A22-084B-8754-41F9-33845A907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A0792-02D5-0A6D-39E0-5352273DD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F1D04-B020-7DC9-F7F4-C7E32026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2D3D5-5B14-81C5-3A6C-722FCA2D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A665-9A8D-6D67-0394-3537255D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6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B8EA-3D75-E7FA-6C9E-6B353BFB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2B4E3-59DC-CD9B-E96B-C4DCA70CD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2F3E6-ECC6-24A5-5687-73463BF2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8CACD-5840-5EA7-F591-CD259047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A5D7B-88A4-102B-2C76-1DD97450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DCF7-8B3B-FE91-089C-3D68541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8F42-1D42-D362-DDF7-4E111A855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BF8D-DD2A-07D4-713B-77CA4070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3B8E-DA28-CE99-EF66-1FE34CE2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A53-AE45-8072-7131-6A75FBB3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40D9-8764-8B1A-FF49-40F496E1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487F9-0A03-F3BC-E3C6-C46E6898C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8612A-3FAD-1D9F-0299-DF6212709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80F51-F65F-3DED-B0EC-323AED19E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C9CE0-34D1-F823-4ED1-AE3501C5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3DF74-8727-5327-064E-3FD15C03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8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B74C-D9C6-DB3B-9367-F9D69DE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FDB4D-384F-085D-65BA-017C9CCB0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82DFB-661B-9F44-3735-E37888A59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60A88-37D2-5DA4-1E01-FEE583442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D88AD-13AE-7982-B85F-44A016846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B20D2-B169-941F-61E9-80054F02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3C89A-6C06-937E-6A38-18892EFE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6BF8F-1A7A-CAAD-D5EF-E3693D5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320D-E251-F8AB-C6FE-855FF4EF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A88B0-E26F-4E4F-A58E-40A34B99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0E33-7AA6-3B91-C233-D6C173F2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55B8A-989A-4C3C-D3BF-79007966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7F5D87-1E27-07E4-A624-5D32F1DE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6ED425-5D7A-E107-B8E5-C9C5B40E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9F0DF-7F74-242F-5832-97091BBD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CE79-B6B9-2FE8-DF44-0B938370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C1513-B1A3-4264-9162-4786551F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DE6A0-7E88-54A3-AEF4-8C75DD8D6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650A-D08A-F0B7-8B71-75FA725B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D91B9-70F2-395F-2937-08A92263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234C8-FCE1-361F-EA5A-740BFCCF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D379-F708-D446-83C5-7760F61F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6000D-A771-586B-49A4-747A7E304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D3899-C8C4-3844-E1A0-9EF653177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DAA4C-6BEA-56AE-64FE-BA668F37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FC764-554E-7390-98C5-6C52D9DE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E6D84-BE19-17BB-A880-5B69637F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A50E5-CAD6-F37A-ADC2-CF6DA1D0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D05AC-7C04-97B7-B9CA-4B73AA71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05D9D-A879-C349-247E-32FB2A8FA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27AAC-65D4-0A8C-F154-612DA825B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3DEC3-5A1D-7BA7-6A24-398748FFD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8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17A24-D257-9178-BF92-5DEE379A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CS445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spring 2025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A0C8D-C5BE-7EDD-C753-E050425B7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Project Stage 4</a:t>
            </a:r>
          </a:p>
        </p:txBody>
      </p:sp>
    </p:spTree>
    <p:extLst>
      <p:ext uri="{BB962C8B-B14F-4D97-AF65-F5344CB8AC3E}">
        <p14:creationId xmlns:p14="http://schemas.microsoft.com/office/powerpoint/2010/main" val="393637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A081C-7609-80EC-A210-83BBB0B7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b="1"/>
              <a:t>Happiness Determinants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F34F6F-0F5E-C95B-C8A4-0F5CE0CBF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003839"/>
              </p:ext>
            </p:extLst>
          </p:nvPr>
        </p:nvGraphicFramePr>
        <p:xfrm>
          <a:off x="838200" y="1877638"/>
          <a:ext cx="10506458" cy="413011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2254066">
                  <a:extLst>
                    <a:ext uri="{9D8B030D-6E8A-4147-A177-3AD203B41FA5}">
                      <a16:colId xmlns:a16="http://schemas.microsoft.com/office/drawing/2014/main" val="1243536303"/>
                    </a:ext>
                  </a:extLst>
                </a:gridCol>
                <a:gridCol w="3579221">
                  <a:extLst>
                    <a:ext uri="{9D8B030D-6E8A-4147-A177-3AD203B41FA5}">
                      <a16:colId xmlns:a16="http://schemas.microsoft.com/office/drawing/2014/main" val="2601785115"/>
                    </a:ext>
                  </a:extLst>
                </a:gridCol>
                <a:gridCol w="4673171">
                  <a:extLst>
                    <a:ext uri="{9D8B030D-6E8A-4147-A177-3AD203B41FA5}">
                      <a16:colId xmlns:a16="http://schemas.microsoft.com/office/drawing/2014/main" val="2096771578"/>
                    </a:ext>
                  </a:extLst>
                </a:gridCol>
              </a:tblGrid>
              <a:tr h="35985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Factor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Why It Matters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45994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 GDP per Capita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Economic output per person, adjusted for purchasing power.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Higher income improves access to resources and opportunities, though benefits taper off at higher levels.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975629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 Social Support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Feeling of having someone to rely on during difficult times.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Strong support networks improve resilience, reduce stress, and increase well-being.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017425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 Healthy Life Expectancy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number of years a person will live in good health.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Health is essential for enjoying life and contributing to society.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128657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 Freedom to Make Life Choices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Perceived freedom to make decisions about one’s own life.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Autonomy is central to happiness and personal fulfillment.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463635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5. Generosity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Willingness to donate or help others.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Fosters social bonds and purpose; varies by cultural and contextual factors.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67232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 Perceptions of Corruption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Belief in the prevalence of corruption in government and business.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Trust in institutions promotes societal well-being; corruption undermines satisfaction.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70171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7. Life Ladder (Happiness Score)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Self-rated life satisfaction on a scale from 0 (worst) to 10 (best).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Captures an individual’s subjective view of their overall life situation.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8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D1920-54E1-DFDB-9E9E-D1B44758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sample_columns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= ["country", "region",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happiness_score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gdp_per_capita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social_support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healthy_life_expectancy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"]</a:t>
            </a:r>
            <a:b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df_2021[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sample_columns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].head(20)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14F35C2-21F7-B397-A044-B78B40707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49" y="1684640"/>
            <a:ext cx="10901471" cy="22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C546B-1F55-7319-9A64-C1F45A9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Parallel Coordinates Plot: Multidimensional Happiness Factors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129CDB2B-1C93-44D1-135A-3044316A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6" r="1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224F4B-8E29-F2D3-3CD7-0453F2F7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Explore how countries compare across key happiness drivers.</a:t>
            </a:r>
          </a:p>
          <a:p>
            <a:r>
              <a:rPr lang="en-US" sz="1800" b="1"/>
              <a:t>Notice</a:t>
            </a:r>
            <a:r>
              <a:rPr lang="en-US" sz="1800"/>
              <a:t>: Patterns and outliers among economic, social, and health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which combinations of factors are most associated with higher happiness, and highlights countries with unusual profiles.</a:t>
            </a:r>
          </a:p>
        </p:txBody>
      </p:sp>
    </p:spTree>
    <p:extLst>
      <p:ext uri="{BB962C8B-B14F-4D97-AF65-F5344CB8AC3E}">
        <p14:creationId xmlns:p14="http://schemas.microsoft.com/office/powerpoint/2010/main" val="389656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8525CFC0-A9F0-E20C-29A9-133298B9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117" b="1361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8F7F5-3833-151B-135E-F3EA7BFC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Regional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022486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F7F3-557F-641A-5053-A57A28DC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Regional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558B926-7C13-65CA-A74C-EF0CC1A46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The "Regional Contributors" section explores how happiness scores and their underlying factors vary across different regions of the world. </a:t>
            </a:r>
          </a:p>
          <a:p>
            <a:pPr marL="0" indent="0">
              <a:buNone/>
            </a:pPr>
            <a:r>
              <a:rPr lang="en-US" sz="1500"/>
              <a:t>This analysis helps us identify not only which regions are the happiest, but also the unique social, economic, and cultural drivers behind these patterns.</a:t>
            </a:r>
          </a:p>
          <a:p>
            <a:pPr marL="0" indent="0">
              <a:buNone/>
            </a:pPr>
            <a:r>
              <a:rPr lang="en-US" sz="1500" b="1"/>
              <a:t>Why Regional Analysis Matters</a:t>
            </a:r>
            <a:endParaRPr lang="en-US" sz="1500"/>
          </a:p>
          <a:p>
            <a:pPr lvl="1"/>
            <a:r>
              <a:rPr lang="en-US" sz="1500"/>
              <a:t>Happiness is not determined by a single factor but by a combination of influences that differ by region. Regional analysis uncovers these nuances.</a:t>
            </a:r>
          </a:p>
          <a:p>
            <a:pPr lvl="1"/>
            <a:r>
              <a:rPr lang="en-US" sz="1500"/>
              <a:t>By comparing regions, we can identify successful policies and cultural practices that could be adapted elsewhere.</a:t>
            </a:r>
            <a:endParaRPr lang="en-US" sz="1500" b="1"/>
          </a:p>
          <a:p>
            <a:pPr lvl="1"/>
            <a:r>
              <a:rPr lang="en-US" sz="1500"/>
              <a:t>Recognizing regional strengths and weaknesses enables more effective, context-sensitive strategies to improve well-being.</a:t>
            </a:r>
          </a:p>
          <a:p>
            <a:pPr lvl="1"/>
            <a:endParaRPr lang="en-US" sz="1500"/>
          </a:p>
          <a:p>
            <a:pPr marL="0" indent="0">
              <a:buNone/>
            </a:pPr>
            <a:r>
              <a:rPr lang="en-US" sz="1500" b="1"/>
              <a:t>In summary: </a:t>
            </a:r>
            <a:r>
              <a:rPr lang="en-US" sz="1500"/>
              <a:t>The regional contributors section provides a comprehensive look at how happiness is distributed around the world, what drives these differences, and how this knowledge can inform better policy and societal outcomes.</a:t>
            </a:r>
          </a:p>
        </p:txBody>
      </p:sp>
    </p:spTree>
    <p:extLst>
      <p:ext uri="{BB962C8B-B14F-4D97-AF65-F5344CB8AC3E}">
        <p14:creationId xmlns:p14="http://schemas.microsoft.com/office/powerpoint/2010/main" val="20442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DF6F4-8571-AA61-D548-36131D9E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Stacked Bar: Factor Contributions for Top 25 Happiest Countries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61EC542-373A-1041-CFDF-340148B2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06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769A3-BBCF-069E-C9EF-47222D0B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much each factor (e.g., GDP, social support, health) explains the happiness scores of the world's happiest countries.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dominate for each country, and how the mix varies.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the diverse drivers of happiness, showing that top scores can result from different combinations of strengths.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5940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694BA-C287-0D61-C834-FE589B9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Area Chart: Changing Drivers of Happiness Over Time</a:t>
            </a:r>
            <a:br>
              <a:rPr lang="en-US" sz="3600"/>
            </a:br>
            <a:endParaRPr lang="en-US" sz="3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3E8AAFD-4A49-D39F-964A-A3936767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06" b="2"/>
          <a:stretch>
            <a:fillRect/>
          </a:stretch>
        </p:blipFill>
        <p:spPr>
          <a:xfrm>
            <a:off x="431162" y="1719072"/>
            <a:ext cx="6699764" cy="4517136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63C78B-23DE-3D50-A2E1-654C7146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the average values of key happiness factors (e.g., GDP, social support, health) have shifted globally each year.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are rising or falling, and how their relative importance changes.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evolving global trends and helps identify which drivers may be most influential for future well-being.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831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BC6D6-E1F4-2FAE-9DA3-6CA42712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Correlation Heatmap: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squares with black text&#10;&#10;AI-generated content may be incorrect.">
            <a:extLst>
              <a:ext uri="{FF2B5EF4-FFF2-40B4-BE49-F238E27FC236}">
                <a16:creationId xmlns:a16="http://schemas.microsoft.com/office/drawing/2014/main" id="{E0FB726B-CB28-CDAA-D4AB-F74A775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1" r="6505" b="2"/>
          <a:stretch>
            <a:fillRect/>
          </a:stretch>
        </p:blipFill>
        <p:spPr>
          <a:xfrm>
            <a:off x="431160" y="1719072"/>
            <a:ext cx="6699767" cy="4517136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626E05-D507-A8A4-7A4C-C480F636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300"/>
              <a:t>Examine how key drivers of happiness relate to each other.</a:t>
            </a:r>
          </a:p>
          <a:p>
            <a:pPr lvl="0"/>
            <a:r>
              <a:rPr lang="en-US" sz="1300"/>
              <a:t>Shows the relationships between key happiness factors such as GDP per capita, social support, healthy life expectancy, freedom, generosity, and perceptions of corruption. </a:t>
            </a:r>
          </a:p>
          <a:p>
            <a:pPr lvl="0"/>
            <a:r>
              <a:rPr lang="en-US" sz="1300"/>
              <a:t>Strong positive or negative correlations highlight which factors tend to move together, revealing the interconnected nature of well-being and inequality.</a:t>
            </a:r>
          </a:p>
          <a:p>
            <a:r>
              <a:rPr lang="en-US" sz="1300" b="1"/>
              <a:t>Notice</a:t>
            </a:r>
            <a:r>
              <a:rPr lang="en-US" sz="1300"/>
              <a:t>: Strong positive or negative relationships between factors (e.g., GDP, social support, health, freedom).</a:t>
            </a:r>
          </a:p>
          <a:p>
            <a:r>
              <a:rPr lang="en-US" sz="1300" b="1"/>
              <a:t>Why it matters</a:t>
            </a:r>
            <a:r>
              <a:rPr lang="en-US" sz="1300"/>
              <a:t>: Understanding these correlations helps identify which factors tend to move together and may inform policy priorities 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83421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E569F-B932-5205-700E-C25BA5D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Regional Inequality in Key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 descr="A screen shot of a chart&#10;&#10;AI-generated content may be incorrect.">
            <a:extLst>
              <a:ext uri="{FF2B5EF4-FFF2-40B4-BE49-F238E27FC236}">
                <a16:creationId xmlns:a16="http://schemas.microsoft.com/office/drawing/2014/main" id="{51C224F1-B1AC-8032-05BE-61D589B6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9" r="3959" b="1"/>
          <a:stretch>
            <a:fillRect/>
          </a:stretch>
        </p:blipFill>
        <p:spPr>
          <a:xfrm>
            <a:off x="429768" y="1917639"/>
            <a:ext cx="6702552" cy="4120001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FCBD1-9D88-7425-5B43-96F5589A0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Compare the variability (inequality) of social support, freedom, and generosity across regions.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have the most or least variation in these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High inequality within a region may signal disparities in well-being and access to resources, highlighting areas for targeted improvement.</a:t>
            </a:r>
          </a:p>
        </p:txBody>
      </p:sp>
    </p:spTree>
    <p:extLst>
      <p:ext uri="{BB962C8B-B14F-4D97-AF65-F5344CB8AC3E}">
        <p14:creationId xmlns:p14="http://schemas.microsoft.com/office/powerpoint/2010/main" val="39565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29F32-1FC3-C2F1-9BA1-1768B24D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Interactive Happiness Diagnostic Tool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lines and dots&#10;&#10;AI-generated content may be incorrect.">
            <a:extLst>
              <a:ext uri="{FF2B5EF4-FFF2-40B4-BE49-F238E27FC236}">
                <a16:creationId xmlns:a16="http://schemas.microsoft.com/office/drawing/2014/main" id="{A4317EC8-96A5-AD87-4250-134D30C9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5" r="9561" b="2"/>
          <a:stretch>
            <a:fillRect/>
          </a:stretch>
        </p:blipFill>
        <p:spPr>
          <a:xfrm>
            <a:off x="431160" y="1719072"/>
            <a:ext cx="6699767" cy="4517136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FDE67C-E5CF-4BA7-5FBF-3EEE966A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100" dirty="0"/>
              <a:t>Explore how happiness levels relate to region and income tier.</a:t>
            </a:r>
          </a:p>
          <a:p>
            <a:r>
              <a:rPr lang="en-US" sz="1100" dirty="0"/>
              <a:t>Each vertical axis represents a categorical variable (happiness level, region, income tier).</a:t>
            </a:r>
            <a:endParaRPr lang="en-US" sz="1100"/>
          </a:p>
          <a:p>
            <a:r>
              <a:rPr lang="en-US" sz="1100" dirty="0"/>
              <a:t>The colored bands show how countries flow between categories, e.g., which regions have more countries in the "Very High" income tier and "High" happiness level.</a:t>
            </a:r>
            <a:endParaRPr lang="en-US" sz="1100"/>
          </a:p>
          <a:p>
            <a:r>
              <a:rPr lang="en-US" sz="1100" dirty="0"/>
              <a:t>The color intensity reflects the happiness score, making it easy to spot patterns (e.g., most "Very High" income countries cluster in "High" happiness).</a:t>
            </a:r>
            <a:endParaRPr lang="en-US" sz="1100"/>
          </a:p>
          <a:p>
            <a:r>
              <a:rPr lang="en-US" sz="1100" b="1" dirty="0"/>
              <a:t>Notice</a:t>
            </a:r>
            <a:r>
              <a:rPr lang="en-US" sz="1100" dirty="0"/>
              <a:t>: Patterns in which regions and income groups have higher or lower happiness.</a:t>
            </a:r>
          </a:p>
          <a:p>
            <a:r>
              <a:rPr lang="en-US" sz="1100" b="1" dirty="0"/>
              <a:t>Why it matters</a:t>
            </a:r>
            <a:r>
              <a:rPr lang="en-US" sz="1100" dirty="0"/>
              <a:t>: Helps identify where well-being is strongest or most at risk, guiding targeted interventions and policy focus.</a:t>
            </a:r>
          </a:p>
        </p:txBody>
      </p:sp>
    </p:spTree>
    <p:extLst>
      <p:ext uri="{BB962C8B-B14F-4D97-AF65-F5344CB8AC3E}">
        <p14:creationId xmlns:p14="http://schemas.microsoft.com/office/powerpoint/2010/main" val="11910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A7EF-9144-5988-5712-CAE31F47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5200"/>
              <a:t>The Team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70811B7-164C-6C51-F57E-17FD428C0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1834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8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FB62D-242A-6448-CFC4-79BCBE38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Box Plot: Regional Happiness Score Distribution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blue and purple squares&#10;&#10;AI-generated content may be incorrect.">
            <a:extLst>
              <a:ext uri="{FF2B5EF4-FFF2-40B4-BE49-F238E27FC236}">
                <a16:creationId xmlns:a16="http://schemas.microsoft.com/office/drawing/2014/main" id="{66AEDA83-55C6-E88E-22D6-A4710E5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9" r="218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E68091-DD3E-377E-99A9-86C334CE2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500"/>
              <a:t>Compare the spread and central tendency of happiness scores across world regions.</a:t>
            </a:r>
          </a:p>
          <a:p>
            <a:r>
              <a:rPr lang="en-US" sz="1500"/>
              <a:t>Shows the distribution of happiness scores within each region.</a:t>
            </a:r>
          </a:p>
          <a:p>
            <a:r>
              <a:rPr lang="en-US" sz="1500"/>
              <a:t>Highlights both the median happiness and the spread (inequality) within regions, </a:t>
            </a:r>
          </a:p>
          <a:p>
            <a:r>
              <a:rPr lang="en-US" sz="1500" b="1"/>
              <a:t>Notice</a:t>
            </a:r>
            <a:r>
              <a:rPr lang="en-US" sz="1500"/>
              <a:t>: Which regions have the highest and lowest median happiness, and where the variability is greatest.</a:t>
            </a:r>
          </a:p>
          <a:p>
            <a:r>
              <a:rPr lang="en-US" sz="1500" b="1"/>
              <a:t>Why it matters</a:t>
            </a:r>
            <a:r>
              <a:rPr lang="en-US" sz="1500"/>
              <a:t>: Highlights disparities and outliers, helping to identify regions with both strengths and challenges in well-being.</a:t>
            </a:r>
          </a:p>
        </p:txBody>
      </p:sp>
    </p:spTree>
    <p:extLst>
      <p:ext uri="{BB962C8B-B14F-4D97-AF65-F5344CB8AC3E}">
        <p14:creationId xmlns:p14="http://schemas.microsoft.com/office/powerpoint/2010/main" val="212298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8EA33-1E6B-A21A-65A1-7853D54A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Treemap: Regional and Country Happiness Contribution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1C9806-4A86-7451-A0E4-B05FCFE0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201B0E-22A4-364C-AEDD-51327C87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400" dirty="0"/>
              <a:t>Explore the relative happiness scores of countries within each region.</a:t>
            </a:r>
          </a:p>
          <a:p>
            <a:r>
              <a:rPr lang="en-US" sz="1400" dirty="0"/>
              <a:t>Visualizes the hierarchical structure of happiness, starting from regions and drilling down to individual countries. </a:t>
            </a:r>
            <a:endParaRPr lang="en-US" sz="1400"/>
          </a:p>
          <a:p>
            <a:r>
              <a:rPr lang="en-US" sz="1400" dirty="0"/>
              <a:t>The size and color of each box represent the happiness score, making it easy to spot regional leaders and laggards.</a:t>
            </a:r>
            <a:endParaRPr lang="en-US" sz="1400"/>
          </a:p>
          <a:p>
            <a:r>
              <a:rPr lang="en-US" sz="1400" b="1" dirty="0"/>
              <a:t>Notice</a:t>
            </a:r>
            <a:r>
              <a:rPr lang="en-US" sz="1400" dirty="0"/>
              <a:t>: Which regions and countries contribute most to global happiness, and the internal disparities within regions.</a:t>
            </a:r>
          </a:p>
          <a:p>
            <a:r>
              <a:rPr lang="en-US" sz="1400" b="1" dirty="0"/>
              <a:t>Why it matters</a:t>
            </a:r>
            <a:r>
              <a:rPr lang="en-US" sz="1400" dirty="0"/>
              <a:t>: Highlights both regional leaders and laggards, helping to identify where well-being is concentrated or lacking.</a:t>
            </a:r>
          </a:p>
        </p:txBody>
      </p:sp>
    </p:spTree>
    <p:extLst>
      <p:ext uri="{BB962C8B-B14F-4D97-AF65-F5344CB8AC3E}">
        <p14:creationId xmlns:p14="http://schemas.microsoft.com/office/powerpoint/2010/main" val="929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5C6A1-8105-9C68-67C9-8E1238B2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Sunburst: Happiness by Region &amp; Income Tier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circle with white text&#10;&#10;AI-generated content may be incorrect.">
            <a:extLst>
              <a:ext uri="{FF2B5EF4-FFF2-40B4-BE49-F238E27FC236}">
                <a16:creationId xmlns:a16="http://schemas.microsoft.com/office/drawing/2014/main" id="{0B3BD9A3-885D-DDF0-0E6C-913AAD09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" r="2104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9A3EF0-197D-F11B-E3E8-CF88DBCB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400"/>
              <a:t>Explore how happiness scores are distributed across regions and economic tiers.</a:t>
            </a:r>
          </a:p>
          <a:p>
            <a:r>
              <a:rPr lang="en-US" sz="1400"/>
              <a:t>The size of each segment corresponds to the total happiness score for that group.</a:t>
            </a:r>
          </a:p>
          <a:p>
            <a:r>
              <a:rPr lang="en-US" sz="1400"/>
              <a:t>The color gradient indicates the average happiness score, highlighting which regions and income tiers are happiest.</a:t>
            </a:r>
          </a:p>
          <a:p>
            <a:r>
              <a:rPr lang="en-US" sz="1400" b="1"/>
              <a:t>Notice</a:t>
            </a:r>
            <a:r>
              <a:rPr lang="en-US" sz="1400"/>
              <a:t>: Which regions and income groups have the highest or lowest happiness.</a:t>
            </a:r>
          </a:p>
          <a:p>
            <a:r>
              <a:rPr lang="en-US" sz="1400" b="1"/>
              <a:t>Why it matters</a:t>
            </a:r>
            <a:r>
              <a:rPr lang="en-US" sz="1400"/>
              <a:t>: Reveals intersections of geography and wealth in shaping well-being, highlighting where disparities or strengths exist.</a:t>
            </a:r>
          </a:p>
        </p:txBody>
      </p:sp>
    </p:spTree>
    <p:extLst>
      <p:ext uri="{BB962C8B-B14F-4D97-AF65-F5344CB8AC3E}">
        <p14:creationId xmlns:p14="http://schemas.microsoft.com/office/powerpoint/2010/main" val="339498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5EA6D-A24E-60E1-BFDE-FC806048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USA vs Sweden on Key Happiness Factors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a red line&#10;&#10;AI-generated content may be incorrect.">
            <a:extLst>
              <a:ext uri="{FF2B5EF4-FFF2-40B4-BE49-F238E27FC236}">
                <a16:creationId xmlns:a16="http://schemas.microsoft.com/office/drawing/2014/main" id="{26231607-56EB-76EE-7422-08045AAE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EA14E0-A065-48AB-1758-753B1A3B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Compare the profiles of the United States and Sweden across major happiness drivers.</a:t>
            </a:r>
          </a:p>
          <a:p>
            <a:r>
              <a:rPr lang="en-US" sz="1700" b="1"/>
              <a:t>Notice</a:t>
            </a:r>
            <a:r>
              <a:rPr lang="en-US" sz="1700"/>
              <a:t>: Where each country stands out or lags—such as economic strength, social support, or perceived corruption.</a:t>
            </a:r>
          </a:p>
          <a:p>
            <a:r>
              <a:rPr lang="en-US" sz="1700" b="1"/>
              <a:t>Why it matters</a:t>
            </a:r>
            <a:r>
              <a:rPr lang="en-US" sz="1700"/>
              <a:t>: Highlights how different combinations of strengths and weaknesses can lead to similar or different happiness outcomes, informing targeted improvements.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6806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45EC9-5BBA-BE68-DC43-FDF8997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Slope Chart: Changes in Country Happiness Rankings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456BC79-932D-9E98-62DC-E5A6101C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8044"/>
          <a:stretch>
            <a:fillRect/>
          </a:stretch>
        </p:blipFill>
        <p:spPr>
          <a:xfrm>
            <a:off x="429768" y="1917670"/>
            <a:ext cx="6702552" cy="4119939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D5A8AD-2191-3B1E-B0D3-EFF2F3C3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lvl="0"/>
            <a:r>
              <a:rPr lang="en-US" sz="1500"/>
              <a:t>Tracks how the happiness rankings of selected countries have changed from 2005 to 2020. </a:t>
            </a:r>
          </a:p>
          <a:p>
            <a:pPr lvl="0"/>
            <a:r>
              <a:rPr lang="en-US" sz="1500"/>
              <a:t>It visually highlights countries that have improved or declined in happiness rank, illustrating dynamic shifts and growing or shrinking inequalities between nations.</a:t>
            </a:r>
          </a:p>
          <a:p>
            <a:r>
              <a:rPr lang="en-US" sz="1500" b="1"/>
              <a:t>Notice</a:t>
            </a:r>
            <a:r>
              <a:rPr lang="en-US" sz="1500"/>
              <a:t>: Which countries have risen or fallen most in rank.</a:t>
            </a:r>
          </a:p>
          <a:p>
            <a:r>
              <a:rPr lang="en-US" sz="1500" b="1"/>
              <a:t>Why it matters</a:t>
            </a:r>
            <a:r>
              <a:rPr lang="en-US" sz="1500"/>
              <a:t>: Highlights long-term progress or decline, revealing the impact of national policies, crises, or improvements on well-being.</a:t>
            </a:r>
          </a:p>
        </p:txBody>
      </p:sp>
    </p:spTree>
    <p:extLst>
      <p:ext uri="{BB962C8B-B14F-4D97-AF65-F5344CB8AC3E}">
        <p14:creationId xmlns:p14="http://schemas.microsoft.com/office/powerpoint/2010/main" val="7074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8D4EC-028E-07F4-2ABD-35E6263D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Regional Happiness Trends: Line CharT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FAE5ABF-3060-8700-97CF-48DEA14E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83D289-0700-DC17-0CF9-4E3CFB8B3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Track how average happiness scores have changed over time in each world region.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are improving, declining, or stable in happiness.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long-term regional patterns and helps identify where progress or challenges are most pronounced.</a:t>
            </a:r>
          </a:p>
        </p:txBody>
      </p:sp>
    </p:spTree>
    <p:extLst>
      <p:ext uri="{BB962C8B-B14F-4D97-AF65-F5344CB8AC3E}">
        <p14:creationId xmlns:p14="http://schemas.microsoft.com/office/powerpoint/2010/main" val="12854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19829-4FF7-3592-A0EF-94B558E1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Predictive Happiness Trajectories: Projected Country Trends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FE01EA0-69A5-3CFE-2FC0-6CF739FB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FDA5CE-EBDF-CFC7-4EE4-BC1CE6491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See how happiness scores are expected to change for selected countries through 2030, based on historical trends.</a:t>
            </a:r>
          </a:p>
          <a:p>
            <a:r>
              <a:rPr lang="en-US" sz="1700" b="1"/>
              <a:t>Notice</a:t>
            </a:r>
            <a:r>
              <a:rPr lang="en-US" sz="1700"/>
              <a:t>: Which countries are projected to rise or fall, and the differences between historical and projected lines.</a:t>
            </a:r>
          </a:p>
          <a:p>
            <a:r>
              <a:rPr lang="en-US" sz="1700" b="1"/>
              <a:t>Why it matters</a:t>
            </a:r>
            <a:r>
              <a:rPr lang="en-US" sz="1700"/>
              <a:t>: Anticipating future well-being helps policymakers and researchers identify where interventions may be needed and track the impact of past changes.</a:t>
            </a:r>
          </a:p>
        </p:txBody>
      </p:sp>
    </p:spTree>
    <p:extLst>
      <p:ext uri="{BB962C8B-B14F-4D97-AF65-F5344CB8AC3E}">
        <p14:creationId xmlns:p14="http://schemas.microsoft.com/office/powerpoint/2010/main" val="26454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B4982E6B-D062-1C35-73C7-4F79E1C2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424360-0326-9872-2917-3CA83DBA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Derived Data</a:t>
            </a:r>
          </a:p>
        </p:txBody>
      </p:sp>
    </p:spTree>
    <p:extLst>
      <p:ext uri="{BB962C8B-B14F-4D97-AF65-F5344CB8AC3E}">
        <p14:creationId xmlns:p14="http://schemas.microsoft.com/office/powerpoint/2010/main" val="113753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0D1ED22-A3BB-F012-90BC-D2E06808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graph of colored dots&#10;&#10;AI-generated content may be incorrect.">
            <a:extLst>
              <a:ext uri="{FF2B5EF4-FFF2-40B4-BE49-F238E27FC236}">
                <a16:creationId xmlns:a16="http://schemas.microsoft.com/office/drawing/2014/main" id="{A9D47174-803A-CC1E-CCC5-8BF603254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434"/>
          <a:stretch>
            <a:fillRect/>
          </a:stretch>
        </p:blipFill>
        <p:spPr>
          <a:xfrm>
            <a:off x="1143910" y="643466"/>
            <a:ext cx="99041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0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globe">
            <a:extLst>
              <a:ext uri="{FF2B5EF4-FFF2-40B4-BE49-F238E27FC236}">
                <a16:creationId xmlns:a16="http://schemas.microsoft.com/office/drawing/2014/main" id="{7A596B01-798E-EB5B-DAC5-5BC1BC43B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2" t="14056" r="74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E57A1-AA1D-97AF-68DC-6C4ADC775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4219498"/>
            <a:ext cx="8728364" cy="13071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World Happiness Report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25433-E5FB-D6B1-5CD7-DA5A97BAB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5541758"/>
            <a:ext cx="8728363" cy="595858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Gallup World Poll and other sources</a:t>
            </a:r>
          </a:p>
        </p:txBody>
      </p:sp>
    </p:spTree>
    <p:extLst>
      <p:ext uri="{BB962C8B-B14F-4D97-AF65-F5344CB8AC3E}">
        <p14:creationId xmlns:p14="http://schemas.microsoft.com/office/powerpoint/2010/main" val="765452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33C0481-4CF0-A6F8-D35C-34C8E5A45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F021AD28-C71D-38C0-A566-46096310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15708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4CFCE-359C-E9CD-D713-CCBDBFD4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2DACD7-7075-C026-9C32-FE3E9D7F63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69071" cy="101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/>
              <a:t>Key Takeaways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6DD7A29-72AE-7C15-7648-B0834BFC0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845953"/>
              </p:ext>
            </p:extLst>
          </p:nvPr>
        </p:nvGraphicFramePr>
        <p:xfrm>
          <a:off x="838200" y="1438835"/>
          <a:ext cx="10269071" cy="47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2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6837-C7FF-1A31-4696-F5C275B2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Key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296777-952F-F7EF-7532-54ECFA1826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78088"/>
          <a:ext cx="10515600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2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581FD-1D4C-AEC2-FEF8-77F7D2CBF771}"/>
              </a:ext>
            </a:extLst>
          </p:cNvPr>
          <p:cNvSpPr txBox="1">
            <a:spLocks/>
          </p:cNvSpPr>
          <p:nvPr/>
        </p:nvSpPr>
        <p:spPr>
          <a:xfrm>
            <a:off x="838200" y="253397"/>
            <a:ext cx="10515600" cy="127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We Learned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81E878-606F-C542-860A-667FA15A52C5}"/>
              </a:ext>
            </a:extLst>
          </p:cNvPr>
          <p:cNvSpPr txBox="1">
            <a:spLocks/>
          </p:cNvSpPr>
          <p:nvPr/>
        </p:nvSpPr>
        <p:spPr>
          <a:xfrm>
            <a:off x="838200" y="2478024"/>
            <a:ext cx="1051560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/>
              <a:t>Policy Implications:</a:t>
            </a:r>
            <a:br>
              <a:rPr lang="en-US" sz="1700"/>
            </a:br>
            <a:r>
              <a:rPr lang="en-US" sz="1700"/>
              <a:t>Effective policies to boost happiness must address multiple dimensions—improving economic conditions, strengthening social support networks, promoting health, and building trust in institutions.</a:t>
            </a:r>
          </a:p>
          <a:p>
            <a:r>
              <a:rPr lang="en-US" sz="1700" b="1"/>
              <a:t>Importance of Social Support and Trust:</a:t>
            </a:r>
            <a:br>
              <a:rPr lang="en-US" sz="1700"/>
            </a:br>
            <a:r>
              <a:rPr lang="en-US" sz="1700"/>
              <a:t>Countries with strong social support and low corruption often outperform their peers, even at similar income levels. Investing in social capital and good governance pays dividends in well-being.</a:t>
            </a:r>
          </a:p>
          <a:p>
            <a:r>
              <a:rPr lang="en-US" sz="1700" b="1"/>
              <a:t>Dynamic Nature of Happiness:</a:t>
            </a:r>
            <a:br>
              <a:rPr lang="en-US" sz="1700"/>
            </a:br>
            <a:r>
              <a:rPr lang="en-US" sz="1700"/>
              <a:t>Happiness is not fixed; it responds to changes in society, economy, and governance. Monitoring trends over time is crucial for understanding the impact of interventions and global events.</a:t>
            </a:r>
          </a:p>
          <a:p>
            <a:r>
              <a:rPr lang="en-US" sz="1700" b="1"/>
              <a:t>Value of Data-Driven Insights:</a:t>
            </a:r>
            <a:br>
              <a:rPr lang="en-US" sz="1700"/>
            </a:br>
            <a:r>
              <a:rPr lang="en-US" sz="1700"/>
              <a:t>Combining subjective well-being data with objective indicators enables a richer, more actionable understanding of what drives happiness. This approach can guide both national policy and international development efforts.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285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4C2-E05C-EB98-3A29-255FB3F7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Challenges and Limitations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8CFAD-63EF-D165-631A-E475B996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2200"/>
              <a:t>Some countries lacked data in specific years.</a:t>
            </a:r>
          </a:p>
          <a:p>
            <a:r>
              <a:rPr lang="en-US" sz="2200"/>
              <a:t>Cultural interpretation of happiness may vary.</a:t>
            </a:r>
          </a:p>
          <a:p>
            <a:r>
              <a:rPr lang="en-US" sz="2200"/>
              <a:t>Survey-based scores are inherently subjective.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4596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2D31-0370-538F-D88C-1AAF1129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Questions &amp; Answers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5B07A6-DB13-319C-C3DF-56319ACAA0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3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D23A5-CE3A-BC71-6A44-2C40003E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 anchorCtr="1">
            <a:normAutofit/>
          </a:bodyPr>
          <a:lstStyle/>
          <a:p>
            <a:pPr algn="ctr"/>
            <a:r>
              <a:rPr lang="en-US" sz="4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6223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A846D-8077-D024-016E-6E107226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b="1" dirty="0"/>
              <a:t>World Happiness Report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89C5-576F-DC32-80D3-7C563090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1400" dirty="0"/>
              <a:t>Dataset: </a:t>
            </a:r>
          </a:p>
          <a:p>
            <a:pPr lvl="1"/>
            <a:r>
              <a:rPr lang="en-US" sz="1400" dirty="0"/>
              <a:t>Singh, Ajaypal. “World Happiness Report 2021.” </a:t>
            </a:r>
            <a:r>
              <a:rPr lang="en-US" sz="1400" i="1" dirty="0"/>
              <a:t>Kaggle</a:t>
            </a:r>
            <a:r>
              <a:rPr lang="en-US" sz="1400" dirty="0"/>
              <a:t>, 22 Mar. 2021, </a:t>
            </a:r>
            <a:r>
              <a:rPr lang="en-US" sz="1400" dirty="0" err="1"/>
              <a:t>www.kaggle.com</a:t>
            </a:r>
            <a:r>
              <a:rPr lang="en-US" sz="1400" dirty="0"/>
              <a:t>/datasets/</a:t>
            </a:r>
            <a:r>
              <a:rPr lang="en-US" sz="1400" dirty="0" err="1"/>
              <a:t>ajaypalsinghlo</a:t>
            </a:r>
            <a:r>
              <a:rPr lang="en-US" sz="1400" dirty="0"/>
              <a:t>/world-happiness-report-2021</a:t>
            </a:r>
            <a:endParaRPr lang="en-US" sz="1400" b="0" dirty="0"/>
          </a:p>
          <a:p>
            <a:r>
              <a:rPr lang="en-US" sz="1400" dirty="0"/>
              <a:t>The report </a:t>
            </a:r>
            <a:r>
              <a:rPr lang="en-US" sz="1400" b="0" dirty="0"/>
              <a:t>p</a:t>
            </a:r>
            <a:r>
              <a:rPr lang="en-US" sz="1400" dirty="0"/>
              <a:t>rovides a comprehensive view of global well-being, ranking countries based on their citizens' self-perceived happiness. </a:t>
            </a:r>
          </a:p>
          <a:p>
            <a:r>
              <a:rPr lang="en-US" sz="1400" dirty="0"/>
              <a:t>It draws on data from the </a:t>
            </a:r>
            <a:r>
              <a:rPr lang="en-US" sz="1400" b="1" dirty="0"/>
              <a:t>Gallup World Poll </a:t>
            </a:r>
            <a:r>
              <a:rPr lang="en-US" sz="1400" dirty="0"/>
              <a:t>and other sources, evaluating well-being using a mix of economic, social, health-related, and perception-based factors.</a:t>
            </a:r>
          </a:p>
          <a:p>
            <a:r>
              <a:rPr lang="en-US" sz="1400" dirty="0"/>
              <a:t>Key Variables includes</a:t>
            </a:r>
          </a:p>
          <a:p>
            <a:pPr lvl="1"/>
            <a:r>
              <a:rPr lang="en-US" sz="1400" dirty="0"/>
              <a:t>Happiness score</a:t>
            </a:r>
          </a:p>
          <a:p>
            <a:pPr lvl="1"/>
            <a:r>
              <a:rPr lang="en-US" sz="1400" dirty="0"/>
              <a:t>GDP per capita</a:t>
            </a:r>
          </a:p>
          <a:p>
            <a:pPr lvl="1"/>
            <a:r>
              <a:rPr lang="en-US" sz="1400" dirty="0"/>
              <a:t>Social support</a:t>
            </a:r>
          </a:p>
          <a:p>
            <a:pPr lvl="1"/>
            <a:r>
              <a:rPr lang="en-US" sz="1400" dirty="0"/>
              <a:t>Healthy life expectancy</a:t>
            </a:r>
          </a:p>
          <a:p>
            <a:pPr lvl="1"/>
            <a:r>
              <a:rPr lang="en-US" sz="1400" dirty="0"/>
              <a:t>Freedom to make life choices</a:t>
            </a:r>
          </a:p>
          <a:p>
            <a:pPr lvl="1"/>
            <a:r>
              <a:rPr lang="en-US" sz="1400" dirty="0"/>
              <a:t>Generosity</a:t>
            </a:r>
          </a:p>
          <a:p>
            <a:pPr lvl="1"/>
            <a:r>
              <a:rPr lang="en-US" sz="1400" dirty="0"/>
              <a:t>Perceptions of corruption</a:t>
            </a:r>
          </a:p>
        </p:txBody>
      </p:sp>
    </p:spTree>
    <p:extLst>
      <p:ext uri="{BB962C8B-B14F-4D97-AF65-F5344CB8AC3E}">
        <p14:creationId xmlns:p14="http://schemas.microsoft.com/office/powerpoint/2010/main" val="5035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93F254-D279-BA28-0FBB-CE4353DA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Why This Matters</a:t>
            </a:r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9CEFDD72-6A46-A139-1630-8DA8562B67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81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EA9C48-DB4D-1AB2-6224-29B4A1F6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Tools and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30724-6D1C-5633-7024-19FD80937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489848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6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55EAA-F1CE-5BFE-6733-A3C232DB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2A28FB-28D8-2EFE-8C25-944A2BD5E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6A4483F-6F9E-D155-4D82-C3D4F76A9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3407C6F4-ED13-D27D-538C-2DFA0DB7F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3614-074F-00F8-AA07-C5A7388E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b="1" dirty="0"/>
              <a:t>World Happiness Report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127EB1-05AF-8AAC-BC50-5C4159AB6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807B1CC-440E-5BC8-8FFA-50B75EA0DD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6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picture of a viewing telescope with a city on its background">
            <a:extLst>
              <a:ext uri="{FF2B5EF4-FFF2-40B4-BE49-F238E27FC236}">
                <a16:creationId xmlns:a16="http://schemas.microsoft.com/office/drawing/2014/main" id="{C2B22A27-4EE9-CB22-C2D8-2A417C8743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395" r="-1" b="-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56F85C7-81AB-6B8D-F7BF-36A8365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35535-9D72-13CA-2E32-566A4D7B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Autofit/>
          </a:bodyPr>
          <a:lstStyle/>
          <a:p>
            <a:r>
              <a:rPr lang="en-US" sz="3600" dirty="0"/>
              <a:t>Animated Map: Global Happiness Over Time (2008–2021)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45087730-B3F0-B3A7-C84C-A48343AF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721922"/>
            <a:ext cx="7114033" cy="4143923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FD8559-2DA6-03F7-BF2F-9B26FB539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Watch how happiness scores shift across countries and years.</a:t>
            </a:r>
          </a:p>
          <a:p>
            <a:r>
              <a:rPr lang="en-US" sz="1800" b="1" dirty="0"/>
              <a:t>Notice</a:t>
            </a:r>
            <a:r>
              <a:rPr lang="en-US" sz="1800" dirty="0"/>
              <a:t>: Regions with rising or falling happiness, and how global events may impact well-being.</a:t>
            </a:r>
          </a:p>
          <a:p>
            <a:r>
              <a:rPr lang="en-US" sz="1800" b="1" dirty="0"/>
              <a:t>Why it matters</a:t>
            </a:r>
            <a:r>
              <a:rPr lang="en-US" sz="1800" dirty="0"/>
              <a:t>: Reveals trends, resilience, and disparities—helping policymakers and researchers identify where and when interventions may be needed.</a:t>
            </a:r>
          </a:p>
        </p:txBody>
      </p:sp>
    </p:spTree>
    <p:extLst>
      <p:ext uri="{BB962C8B-B14F-4D97-AF65-F5344CB8AC3E}">
        <p14:creationId xmlns:p14="http://schemas.microsoft.com/office/powerpoint/2010/main" val="177494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2231</Words>
  <Application>Microsoft Macintosh PowerPoint</Application>
  <PresentationFormat>Widescreen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Office Theme</vt:lpstr>
      <vt:lpstr>CS445 spring 2025</vt:lpstr>
      <vt:lpstr>The Team</vt:lpstr>
      <vt:lpstr>World Happiness Report</vt:lpstr>
      <vt:lpstr>World Happiness Report</vt:lpstr>
      <vt:lpstr>Why This Matters</vt:lpstr>
      <vt:lpstr>Tools and Technologies</vt:lpstr>
      <vt:lpstr>World Happiness Report</vt:lpstr>
      <vt:lpstr>OVERVIEW</vt:lpstr>
      <vt:lpstr>Animated Map: Global Happiness Over Time (2008–2021)</vt:lpstr>
      <vt:lpstr>Happiness Determinants</vt:lpstr>
      <vt:lpstr>sample_columns = ["country", "region", "happiness_score", "gdp_per_capita", "social_support", "healthy_life_expectancy"] df_2021[sample_columns].head(20)</vt:lpstr>
      <vt:lpstr>Parallel Coordinates Plot: Multidimensional Happiness Factors</vt:lpstr>
      <vt:lpstr>Regional Analysis</vt:lpstr>
      <vt:lpstr>Regional Analysis</vt:lpstr>
      <vt:lpstr>Stacked Bar: Factor Contributions for Top 25 Happiest Countries</vt:lpstr>
      <vt:lpstr>Area Chart: Changing Drivers of Happiness Over Time </vt:lpstr>
      <vt:lpstr>Correlation Heatmap: Happiness Factors </vt:lpstr>
      <vt:lpstr>Radar Chart: Regional Inequality in Key Happiness Factors </vt:lpstr>
      <vt:lpstr>Interactive Happiness Diagnostic Tool</vt:lpstr>
      <vt:lpstr>Box Plot: Regional Happiness Score Distribution</vt:lpstr>
      <vt:lpstr>Treemap: Regional and Country Happiness Contribution</vt:lpstr>
      <vt:lpstr>Sunburst: Happiness by Region &amp; Income Tier</vt:lpstr>
      <vt:lpstr>Radar Chart: USA vs Sweden on Key Happiness Factors</vt:lpstr>
      <vt:lpstr>Slope Chart: Changes in Country Happiness Rankings</vt:lpstr>
      <vt:lpstr>Regional Happiness Trends: Line CharT</vt:lpstr>
      <vt:lpstr>Predictive Happiness Trajectories: Projected Country Trends</vt:lpstr>
      <vt:lpstr>Derived Data</vt:lpstr>
      <vt:lpstr>PowerPoint Presentation</vt:lpstr>
      <vt:lpstr>PowerPoint Presentation</vt:lpstr>
      <vt:lpstr>PowerPoint Presentation</vt:lpstr>
      <vt:lpstr>CONCLUSION</vt:lpstr>
      <vt:lpstr>PowerPoint Presentation</vt:lpstr>
      <vt:lpstr>Key Takeaways</vt:lpstr>
      <vt:lpstr>PowerPoint Presentation</vt:lpstr>
      <vt:lpstr>Challenges and Limitations</vt:lpstr>
      <vt:lpstr>Questions &amp; Answers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Fisher Bachman-Rhodes</dc:creator>
  <cp:lastModifiedBy>Daniel Tongu</cp:lastModifiedBy>
  <cp:revision>2</cp:revision>
  <dcterms:created xsi:type="dcterms:W3CDTF">2025-05-31T19:50:17Z</dcterms:created>
  <dcterms:modified xsi:type="dcterms:W3CDTF">2025-06-07T04:27:55Z</dcterms:modified>
</cp:coreProperties>
</file>